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8"/>
  </p:notesMasterIdLst>
  <p:handoutMasterIdLst>
    <p:handoutMasterId r:id="rId19"/>
  </p:handoutMasterIdLst>
  <p:sldIdLst>
    <p:sldId id="411" r:id="rId2"/>
    <p:sldId id="412" r:id="rId3"/>
    <p:sldId id="413" r:id="rId4"/>
    <p:sldId id="414" r:id="rId5"/>
    <p:sldId id="415" r:id="rId6"/>
    <p:sldId id="416" r:id="rId7"/>
    <p:sldId id="417" r:id="rId8"/>
    <p:sldId id="418" r:id="rId9"/>
    <p:sldId id="419" r:id="rId10"/>
    <p:sldId id="421" r:id="rId11"/>
    <p:sldId id="420" r:id="rId12"/>
    <p:sldId id="422" r:id="rId13"/>
    <p:sldId id="423" r:id="rId14"/>
    <p:sldId id="424" r:id="rId15"/>
    <p:sldId id="425" r:id="rId16"/>
    <p:sldId id="426" r:id="rId17"/>
  </p:sldIdLst>
  <p:sldSz cx="12192000" cy="6858000"/>
  <p:notesSz cx="7023100" cy="9309100"/>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2836" autoAdjust="0"/>
  </p:normalViewPr>
  <p:slideViewPr>
    <p:cSldViewPr>
      <p:cViewPr varScale="1">
        <p:scale>
          <a:sx n="93" d="100"/>
          <a:sy n="93" d="100"/>
        </p:scale>
        <p:origin x="1856"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9186"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024" tIns="46512" rIns="93024" bIns="46512" numCol="1" anchor="t" anchorCtr="0" compatLnSpc="1">
            <a:prstTxWarp prst="textNoShape">
              <a:avLst/>
            </a:prstTxWarp>
          </a:bodyPr>
          <a:lstStyle>
            <a:lvl1pPr defTabSz="930081">
              <a:defRPr sz="1200">
                <a:latin typeface="Times New Roman" pitchFamily="18" charset="0"/>
              </a:defRPr>
            </a:lvl1pPr>
          </a:lstStyle>
          <a:p>
            <a:pPr>
              <a:defRPr/>
            </a:pPr>
            <a:endParaRPr lang="en-US"/>
          </a:p>
        </p:txBody>
      </p:sp>
      <p:sp>
        <p:nvSpPr>
          <p:cNvPr id="349187"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3024" tIns="46512" rIns="93024" bIns="46512" numCol="1" anchor="t" anchorCtr="0" compatLnSpc="1">
            <a:prstTxWarp prst="textNoShape">
              <a:avLst/>
            </a:prstTxWarp>
          </a:bodyPr>
          <a:lstStyle>
            <a:lvl1pPr algn="r" defTabSz="930081">
              <a:defRPr sz="1200">
                <a:latin typeface="Times New Roman" pitchFamily="18" charset="0"/>
              </a:defRPr>
            </a:lvl1pPr>
          </a:lstStyle>
          <a:p>
            <a:pPr>
              <a:defRPr/>
            </a:pPr>
            <a:endParaRPr lang="en-US"/>
          </a:p>
        </p:txBody>
      </p:sp>
      <p:sp>
        <p:nvSpPr>
          <p:cNvPr id="349188"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3024" tIns="46512" rIns="93024" bIns="46512" numCol="1" anchor="b" anchorCtr="0" compatLnSpc="1">
            <a:prstTxWarp prst="textNoShape">
              <a:avLst/>
            </a:prstTxWarp>
          </a:bodyPr>
          <a:lstStyle>
            <a:lvl1pPr defTabSz="930081">
              <a:defRPr sz="1200">
                <a:latin typeface="Times New Roman" pitchFamily="18" charset="0"/>
              </a:defRPr>
            </a:lvl1pPr>
          </a:lstStyle>
          <a:p>
            <a:pPr>
              <a:defRPr/>
            </a:pPr>
            <a:endParaRPr lang="en-US"/>
          </a:p>
        </p:txBody>
      </p:sp>
      <p:sp>
        <p:nvSpPr>
          <p:cNvPr id="349189"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3024" tIns="46512" rIns="93024" bIns="46512" numCol="1" anchor="b" anchorCtr="0" compatLnSpc="1">
            <a:prstTxWarp prst="textNoShape">
              <a:avLst/>
            </a:prstTxWarp>
          </a:bodyPr>
          <a:lstStyle>
            <a:lvl1pPr algn="r" defTabSz="928688">
              <a:defRPr sz="1200"/>
            </a:lvl1pPr>
          </a:lstStyle>
          <a:p>
            <a:fld id="{86CDFE73-6737-1849-B922-B2E1B4839864}" type="slidenum">
              <a:rPr lang="en-US" altLang="en-US"/>
              <a:pPr/>
              <a:t>‹#›</a:t>
            </a:fld>
            <a:endParaRPr lang="en-US" altLang="en-US"/>
          </a:p>
        </p:txBody>
      </p:sp>
    </p:spTree>
    <p:extLst>
      <p:ext uri="{BB962C8B-B14F-4D97-AF65-F5344CB8AC3E}">
        <p14:creationId xmlns:p14="http://schemas.microsoft.com/office/powerpoint/2010/main" val="1144118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024" tIns="46512" rIns="93024" bIns="46512" numCol="1" anchor="t" anchorCtr="0" compatLnSpc="1">
            <a:prstTxWarp prst="textNoShape">
              <a:avLst/>
            </a:prstTxWarp>
          </a:bodyPr>
          <a:lstStyle>
            <a:lvl1pPr defTabSz="930081">
              <a:defRPr sz="1200">
                <a:latin typeface="Times New Roman" pitchFamily="18" charset="0"/>
              </a:defRPr>
            </a:lvl1pPr>
          </a:lstStyle>
          <a:p>
            <a:pPr>
              <a:defRPr/>
            </a:pPr>
            <a:endParaRPr lang="en-US"/>
          </a:p>
        </p:txBody>
      </p:sp>
      <p:sp>
        <p:nvSpPr>
          <p:cNvPr id="4099" name="Rectangle 3"/>
          <p:cNvSpPr>
            <a:spLocks noGrp="1" noChangeArrowheads="1"/>
          </p:cNvSpPr>
          <p:nvPr>
            <p:ph type="dt" idx="1"/>
          </p:nvPr>
        </p:nvSpPr>
        <p:spPr bwMode="auto">
          <a:xfrm>
            <a:off x="3979863" y="0"/>
            <a:ext cx="3043237" cy="465138"/>
          </a:xfrm>
          <a:prstGeom prst="rect">
            <a:avLst/>
          </a:prstGeom>
          <a:noFill/>
          <a:ln w="9525">
            <a:noFill/>
            <a:miter lim="800000"/>
            <a:headEnd/>
            <a:tailEnd/>
          </a:ln>
          <a:effectLst/>
        </p:spPr>
        <p:txBody>
          <a:bodyPr vert="horz" wrap="square" lIns="93024" tIns="46512" rIns="93024" bIns="46512" numCol="1" anchor="t" anchorCtr="0" compatLnSpc="1">
            <a:prstTxWarp prst="textNoShape">
              <a:avLst/>
            </a:prstTxWarp>
          </a:bodyPr>
          <a:lstStyle>
            <a:lvl1pPr algn="r" defTabSz="930081">
              <a:defRPr sz="1200">
                <a:latin typeface="Times New Roman" pitchFamily="18" charset="0"/>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935038" y="4421188"/>
            <a:ext cx="5153025" cy="4189412"/>
          </a:xfrm>
          <a:prstGeom prst="rect">
            <a:avLst/>
          </a:prstGeom>
          <a:noFill/>
          <a:ln w="9525">
            <a:noFill/>
            <a:miter lim="800000"/>
            <a:headEnd/>
            <a:tailEnd/>
          </a:ln>
          <a:effectLst/>
        </p:spPr>
        <p:txBody>
          <a:bodyPr vert="horz" wrap="square" lIns="93024" tIns="46512" rIns="93024" bIns="4651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43963"/>
            <a:ext cx="3043238" cy="465137"/>
          </a:xfrm>
          <a:prstGeom prst="rect">
            <a:avLst/>
          </a:prstGeom>
          <a:noFill/>
          <a:ln w="9525">
            <a:noFill/>
            <a:miter lim="800000"/>
            <a:headEnd/>
            <a:tailEnd/>
          </a:ln>
          <a:effectLst/>
        </p:spPr>
        <p:txBody>
          <a:bodyPr vert="horz" wrap="square" lIns="93024" tIns="46512" rIns="93024" bIns="46512" numCol="1" anchor="b" anchorCtr="0" compatLnSpc="1">
            <a:prstTxWarp prst="textNoShape">
              <a:avLst/>
            </a:prstTxWarp>
          </a:bodyPr>
          <a:lstStyle>
            <a:lvl1pPr defTabSz="930081">
              <a:defRPr sz="1200">
                <a:latin typeface="Times New Roman" pitchFamily="18" charset="0"/>
              </a:defRPr>
            </a:lvl1pPr>
          </a:lstStyle>
          <a:p>
            <a:pPr>
              <a:defRPr/>
            </a:pPr>
            <a:endParaRPr lang="en-US"/>
          </a:p>
        </p:txBody>
      </p:sp>
      <p:sp>
        <p:nvSpPr>
          <p:cNvPr id="4103" name="Rectangle 7"/>
          <p:cNvSpPr>
            <a:spLocks noGrp="1" noChangeArrowheads="1"/>
          </p:cNvSpPr>
          <p:nvPr>
            <p:ph type="sldNum" sz="quarter" idx="5"/>
          </p:nvPr>
        </p:nvSpPr>
        <p:spPr bwMode="auto">
          <a:xfrm>
            <a:off x="3979863" y="8843963"/>
            <a:ext cx="3043237" cy="465137"/>
          </a:xfrm>
          <a:prstGeom prst="rect">
            <a:avLst/>
          </a:prstGeom>
          <a:noFill/>
          <a:ln w="9525">
            <a:noFill/>
            <a:miter lim="800000"/>
            <a:headEnd/>
            <a:tailEnd/>
          </a:ln>
          <a:effectLst/>
        </p:spPr>
        <p:txBody>
          <a:bodyPr vert="horz" wrap="square" lIns="93024" tIns="46512" rIns="93024" bIns="46512" numCol="1" anchor="b" anchorCtr="0" compatLnSpc="1">
            <a:prstTxWarp prst="textNoShape">
              <a:avLst/>
            </a:prstTxWarp>
          </a:bodyPr>
          <a:lstStyle>
            <a:lvl1pPr algn="r" defTabSz="928688">
              <a:defRPr sz="1200"/>
            </a:lvl1pPr>
          </a:lstStyle>
          <a:p>
            <a:fld id="{42663455-242A-8D4E-9794-EE1EB9033E6F}" type="slidenum">
              <a:rPr lang="en-US" altLang="en-US"/>
              <a:pPr/>
              <a:t>‹#›</a:t>
            </a:fld>
            <a:endParaRPr lang="en-US" altLang="en-US"/>
          </a:p>
        </p:txBody>
      </p:sp>
    </p:spTree>
    <p:extLst>
      <p:ext uri="{BB962C8B-B14F-4D97-AF65-F5344CB8AC3E}">
        <p14:creationId xmlns:p14="http://schemas.microsoft.com/office/powerpoint/2010/main" val="14656928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spcBef>
                <a:spcPct val="30000"/>
              </a:spcBef>
              <a:defRPr sz="1200">
                <a:solidFill>
                  <a:schemeClr val="tx1"/>
                </a:solidFill>
                <a:latin typeface="Times New Roman" charset="0"/>
              </a:defRPr>
            </a:lvl1pPr>
            <a:lvl2pPr marL="742950" indent="-285750" defTabSz="928688" eaLnBrk="0" hangingPunct="0">
              <a:spcBef>
                <a:spcPct val="30000"/>
              </a:spcBef>
              <a:defRPr sz="1200">
                <a:solidFill>
                  <a:schemeClr val="tx1"/>
                </a:solidFill>
                <a:latin typeface="Times New Roman" charset="0"/>
              </a:defRPr>
            </a:lvl2pPr>
            <a:lvl3pPr marL="1143000" indent="-228600" defTabSz="928688" eaLnBrk="0" hangingPunct="0">
              <a:spcBef>
                <a:spcPct val="30000"/>
              </a:spcBef>
              <a:defRPr sz="1200">
                <a:solidFill>
                  <a:schemeClr val="tx1"/>
                </a:solidFill>
                <a:latin typeface="Times New Roman" charset="0"/>
              </a:defRPr>
            </a:lvl3pPr>
            <a:lvl4pPr marL="1600200" indent="-228600" defTabSz="928688" eaLnBrk="0" hangingPunct="0">
              <a:spcBef>
                <a:spcPct val="30000"/>
              </a:spcBef>
              <a:defRPr sz="1200">
                <a:solidFill>
                  <a:schemeClr val="tx1"/>
                </a:solidFill>
                <a:latin typeface="Times New Roman" charset="0"/>
              </a:defRPr>
            </a:lvl4pPr>
            <a:lvl5pPr marL="2057400" indent="-228600" defTabSz="928688" eaLnBrk="0" hangingPunct="0">
              <a:spcBef>
                <a:spcPct val="30000"/>
              </a:spcBef>
              <a:defRPr sz="1200">
                <a:solidFill>
                  <a:schemeClr val="tx1"/>
                </a:solidFill>
                <a:latin typeface="Times New Roman" charset="0"/>
              </a:defRPr>
            </a:lvl5pPr>
            <a:lvl6pPr marL="2514600" indent="-228600" defTabSz="928688" eaLnBrk="0" fontAlgn="base" hangingPunct="0">
              <a:spcBef>
                <a:spcPct val="30000"/>
              </a:spcBef>
              <a:spcAft>
                <a:spcPct val="0"/>
              </a:spcAft>
              <a:defRPr sz="1200">
                <a:solidFill>
                  <a:schemeClr val="tx1"/>
                </a:solidFill>
                <a:latin typeface="Times New Roman" charset="0"/>
              </a:defRPr>
            </a:lvl6pPr>
            <a:lvl7pPr marL="2971800" indent="-228600" defTabSz="928688" eaLnBrk="0" fontAlgn="base" hangingPunct="0">
              <a:spcBef>
                <a:spcPct val="30000"/>
              </a:spcBef>
              <a:spcAft>
                <a:spcPct val="0"/>
              </a:spcAft>
              <a:defRPr sz="1200">
                <a:solidFill>
                  <a:schemeClr val="tx1"/>
                </a:solidFill>
                <a:latin typeface="Times New Roman" charset="0"/>
              </a:defRPr>
            </a:lvl7pPr>
            <a:lvl8pPr marL="3429000" indent="-228600" defTabSz="928688" eaLnBrk="0" fontAlgn="base" hangingPunct="0">
              <a:spcBef>
                <a:spcPct val="30000"/>
              </a:spcBef>
              <a:spcAft>
                <a:spcPct val="0"/>
              </a:spcAft>
              <a:defRPr sz="1200">
                <a:solidFill>
                  <a:schemeClr val="tx1"/>
                </a:solidFill>
                <a:latin typeface="Times New Roman" charset="0"/>
              </a:defRPr>
            </a:lvl8pPr>
            <a:lvl9pPr marL="3886200" indent="-228600" defTabSz="928688" eaLnBrk="0" fontAlgn="base" hangingPunct="0">
              <a:spcBef>
                <a:spcPct val="30000"/>
              </a:spcBef>
              <a:spcAft>
                <a:spcPct val="0"/>
              </a:spcAft>
              <a:defRPr sz="1200">
                <a:solidFill>
                  <a:schemeClr val="tx1"/>
                </a:solidFill>
                <a:latin typeface="Times New Roman" charset="0"/>
              </a:defRPr>
            </a:lvl9pPr>
          </a:lstStyle>
          <a:p>
            <a:pPr eaLnBrk="1" hangingPunct="1">
              <a:spcBef>
                <a:spcPct val="0"/>
              </a:spcBef>
            </a:pPr>
            <a:fld id="{FF28FCFD-35BC-6042-9E77-6D83B1E79516}" type="slidenum">
              <a:rPr lang="en-US" altLang="en-US"/>
              <a:pPr eaLnBrk="1" hangingPunct="1">
                <a:spcBef>
                  <a:spcPct val="0"/>
                </a:spcBef>
              </a:pPr>
              <a:t>1</a:t>
            </a:fld>
            <a:endParaRPr lang="en-US" altLang="en-US"/>
          </a:p>
        </p:txBody>
      </p:sp>
      <p:sp>
        <p:nvSpPr>
          <p:cNvPr id="1229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05" tIns="45195" rIns="92005" bIns="45195"/>
          <a:lstStyle/>
          <a:p>
            <a:pPr eaLnBrk="1" hangingPunct="1"/>
            <a:r>
              <a:rPr lang="en-US" altLang="zh-CN" dirty="0" smtClean="0">
                <a:latin typeface="Times New Roman" charset="0"/>
                <a:ea typeface="SimSun" charset="-122"/>
              </a:rPr>
              <a:t>http://</a:t>
            </a:r>
            <a:r>
              <a:rPr lang="en-US" altLang="zh-CN" dirty="0" err="1" smtClean="0">
                <a:latin typeface="Times New Roman" charset="0"/>
                <a:ea typeface="SimSun" charset="-122"/>
              </a:rPr>
              <a:t>www.cnbc.com</a:t>
            </a:r>
            <a:r>
              <a:rPr lang="en-US" altLang="zh-CN" dirty="0" smtClean="0">
                <a:latin typeface="Times New Roman" charset="0"/>
                <a:ea typeface="SimSun" charset="-122"/>
              </a:rPr>
              <a:t>/2016/10/19/the-50-highest-paying-college-majors.html</a:t>
            </a:r>
            <a:endParaRPr lang="en-US" altLang="zh-CN" dirty="0">
              <a:latin typeface="Times New Roman" charset="0"/>
              <a:ea typeface="SimSun" charset="-122"/>
            </a:endParaRPr>
          </a:p>
        </p:txBody>
      </p:sp>
      <p:sp>
        <p:nvSpPr>
          <p:cNvPr id="12292" name="Rectangle 3"/>
          <p:cNvSpPr>
            <a:spLocks noGrp="1" noRot="1" noChangeAspect="1" noChangeArrowheads="1" noTextEdit="1"/>
          </p:cNvSpPr>
          <p:nvPr>
            <p:ph type="sldImg"/>
          </p:nvPr>
        </p:nvSpPr>
        <p:spPr>
          <a:xfrm>
            <a:off x="411163" y="698500"/>
            <a:ext cx="6203950" cy="3490913"/>
          </a:xfrm>
          <a:ln w="12700" cap="flat">
            <a:solidFill>
              <a:schemeClr val="tx1"/>
            </a:solidFill>
          </a:ln>
        </p:spPr>
      </p:sp>
    </p:spTree>
    <p:extLst>
      <p:ext uri="{BB962C8B-B14F-4D97-AF65-F5344CB8AC3E}">
        <p14:creationId xmlns:p14="http://schemas.microsoft.com/office/powerpoint/2010/main" val="92201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967163" y="8759825"/>
            <a:ext cx="3035300" cy="461963"/>
          </a:xfrm>
          <a:prstGeom prst="rect">
            <a:avLst/>
          </a:prstGeom>
          <a:noFill/>
          <a:ln w="9525">
            <a:noFill/>
            <a:miter lim="800000"/>
            <a:headEnd/>
            <a:tailEnd/>
          </a:ln>
        </p:spPr>
        <p:txBody>
          <a:bodyPr anchor="b"/>
          <a:lstStyle/>
          <a:p>
            <a:pPr algn="r"/>
            <a:fld id="{BE52EC62-F3F0-461B-8224-EDB1879FB6E7}" type="slidenum">
              <a:rPr lang="en-US" sz="1200"/>
              <a:pPr algn="r"/>
              <a:t>10</a:t>
            </a:fld>
            <a:endParaRPr lang="en-US" sz="1200"/>
          </a:p>
        </p:txBody>
      </p:sp>
      <p:sp>
        <p:nvSpPr>
          <p:cNvPr id="62467" name="Rectangle 2"/>
          <p:cNvSpPr>
            <a:spLocks noGrp="1" noRot="1" noChangeAspect="1" noChangeArrowheads="1" noTextEdit="1"/>
          </p:cNvSpPr>
          <p:nvPr>
            <p:ph type="sldImg"/>
          </p:nvPr>
        </p:nvSpPr>
        <p:spPr bwMode="auto">
          <a:xfrm>
            <a:off x="428625" y="692150"/>
            <a:ext cx="6146800" cy="3457575"/>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700088" y="4381500"/>
            <a:ext cx="5603875" cy="4149725"/>
          </a:xfrm>
          <a:prstGeom prst="rect">
            <a:avLst/>
          </a:prstGeom>
          <a:noFill/>
          <a:ln>
            <a:solidFill>
              <a:srgbClr val="000000"/>
            </a:solidFill>
            <a:miter lim="800000"/>
            <a:headEnd/>
            <a:tailEnd/>
          </a:ln>
        </p:spPr>
        <p:txBody>
          <a:bodyPr/>
          <a:lstStyle/>
          <a:p>
            <a:pPr eaLnBrk="1" hangingPunct="1"/>
            <a:r>
              <a:rPr lang="en-US" dirty="0" smtClean="0"/>
              <a:t>This skill involves working with middleware, or the software that "glues together" separate, often complicated computer programs.</a:t>
            </a:r>
          </a:p>
          <a:p>
            <a:pPr eaLnBrk="1" hangingPunct="1"/>
            <a:r>
              <a:rPr lang="en-US" dirty="0" smtClean="0"/>
              <a:t>Relevant jobs include software engineer, with an average salary of $70,000, and information technology manager, with an average salary of $117,000, among other higher level positions.</a:t>
            </a:r>
          </a:p>
          <a:p>
            <a:pPr eaLnBrk="1" hangingPunct="1"/>
            <a:endParaRPr lang="en-US" dirty="0" smtClean="0"/>
          </a:p>
        </p:txBody>
      </p:sp>
    </p:spTree>
    <p:extLst>
      <p:ext uri="{BB962C8B-B14F-4D97-AF65-F5344CB8AC3E}">
        <p14:creationId xmlns:p14="http://schemas.microsoft.com/office/powerpoint/2010/main" val="148098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and small companies alike need people who can investigate and protect information stored on their computer networks.</a:t>
            </a:r>
          </a:p>
          <a:p>
            <a:r>
              <a:rPr lang="en-US" dirty="0" smtClean="0"/>
              <a:t>Related jobs include security architect ($119,000) and security IT consultant ($82,000).</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11</a:t>
            </a:fld>
            <a:endParaRPr lang="en-US" altLang="en-US"/>
          </a:p>
        </p:txBody>
      </p:sp>
    </p:spTree>
    <p:extLst>
      <p:ext uri="{BB962C8B-B14F-4D97-AF65-F5344CB8AC3E}">
        <p14:creationId xmlns:p14="http://schemas.microsoft.com/office/powerpoint/2010/main" val="330434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design is all about making an application or program usable for customers. Products are increasingly data-driven, which means that employers need people who can make it easy for customers to interact with their products, the report notes.</a:t>
            </a:r>
          </a:p>
          <a:p>
            <a:r>
              <a:rPr lang="en-US" dirty="0" smtClean="0"/>
              <a:t>User interface design has become a more important skill over the past few years. It didn't make 2014's list, came in at No. 7 last year, and jumped two spaces to No. 5 this year.</a:t>
            </a:r>
          </a:p>
          <a:p>
            <a:r>
              <a:rPr lang="en-US" dirty="0" smtClean="0"/>
              <a:t>These technical designers make an average of $96,000, according to</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12</a:t>
            </a:fld>
            <a:endParaRPr lang="en-US" altLang="en-US"/>
          </a:p>
        </p:txBody>
      </p:sp>
    </p:spTree>
    <p:extLst>
      <p:ext uri="{BB962C8B-B14F-4D97-AF65-F5344CB8AC3E}">
        <p14:creationId xmlns:p14="http://schemas.microsoft.com/office/powerpoint/2010/main" val="88949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skill is about making sure information systems and networks stay organized and run smoothly.</a:t>
            </a:r>
          </a:p>
          <a:p>
            <a:r>
              <a:rPr lang="en-US" dirty="0" smtClean="0"/>
              <a:t>Jobs include a systems administrator ($61,000), storage engineer ($86,000) and senior storage engineer, ($101,000).</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13</a:t>
            </a:fld>
            <a:endParaRPr lang="en-US" altLang="en-US"/>
          </a:p>
        </p:txBody>
      </p:sp>
    </p:spTree>
    <p:extLst>
      <p:ext uri="{BB962C8B-B14F-4D97-AF65-F5344CB8AC3E}">
        <p14:creationId xmlns:p14="http://schemas.microsoft.com/office/powerpoint/2010/main" val="125818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IPhone and Android software and apps don't magically appear. Mobile developers build everything that makes you love and depend on your smartphone.</a:t>
            </a:r>
          </a:p>
          <a:p>
            <a:r>
              <a:rPr lang="en-US" dirty="0" smtClean="0"/>
              <a:t>Mobile applications developers make a median of $72,000.</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14</a:t>
            </a:fld>
            <a:endParaRPr lang="en-US" altLang="en-US"/>
          </a:p>
        </p:txBody>
      </p:sp>
    </p:spTree>
    <p:extLst>
      <p:ext uri="{BB962C8B-B14F-4D97-AF65-F5344CB8AC3E}">
        <p14:creationId xmlns:p14="http://schemas.microsoft.com/office/powerpoint/2010/main" val="89819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Data sets provide treasure troves of information for all types of companies. If you can sift through and analyze data, you'll be able to take your pick of positions. Data scientists make a median of $93,000.</a:t>
            </a:r>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15</a:t>
            </a:fld>
            <a:endParaRPr lang="en-US" altLang="en-US"/>
          </a:p>
        </p:txBody>
      </p:sp>
    </p:spTree>
    <p:extLst>
      <p:ext uri="{BB962C8B-B14F-4D97-AF65-F5344CB8AC3E}">
        <p14:creationId xmlns:p14="http://schemas.microsoft.com/office/powerpoint/2010/main" val="1567830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 organizing and distributing hosted services over the cloud is this year's most sought-after skill, according to LinkedIn. It was also the top skill in 2015.</a:t>
            </a:r>
          </a:p>
          <a:p>
            <a:r>
              <a:rPr lang="en-US" dirty="0" smtClean="0"/>
              <a:t>Google, Microsoft, and Amazon are all looking for employees with this training, and these jobs offer $95,000 and $131,000, according to </a:t>
            </a:r>
            <a:r>
              <a:rPr lang="en-US" dirty="0" err="1" smtClean="0"/>
              <a:t>Payscale</a:t>
            </a:r>
            <a:r>
              <a:rPr lang="en-US" dirty="0" smtClean="0"/>
              <a:t>.</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16</a:t>
            </a:fld>
            <a:endParaRPr lang="en-US" altLang="en-US"/>
          </a:p>
        </p:txBody>
      </p:sp>
    </p:spTree>
    <p:extLst>
      <p:ext uri="{BB962C8B-B14F-4D97-AF65-F5344CB8AC3E}">
        <p14:creationId xmlns:p14="http://schemas.microsoft.com/office/powerpoint/2010/main" val="62528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967163" y="8759825"/>
            <a:ext cx="3035300" cy="461963"/>
          </a:xfrm>
          <a:prstGeom prst="rect">
            <a:avLst/>
          </a:prstGeom>
          <a:noFill/>
          <a:ln w="9525">
            <a:noFill/>
            <a:miter lim="800000"/>
            <a:headEnd/>
            <a:tailEnd/>
          </a:ln>
        </p:spPr>
        <p:txBody>
          <a:bodyPr anchor="b"/>
          <a:lstStyle/>
          <a:p>
            <a:pPr algn="r"/>
            <a:fld id="{BE52EC62-F3F0-461B-8224-EDB1879FB6E7}" type="slidenum">
              <a:rPr lang="en-US" sz="1200"/>
              <a:pPr algn="r"/>
              <a:t>2</a:t>
            </a:fld>
            <a:endParaRPr lang="en-US" sz="1200"/>
          </a:p>
        </p:txBody>
      </p:sp>
      <p:sp>
        <p:nvSpPr>
          <p:cNvPr id="62467" name="Rectangle 2"/>
          <p:cNvSpPr>
            <a:spLocks noGrp="1" noRot="1" noChangeAspect="1" noChangeArrowheads="1" noTextEdit="1"/>
          </p:cNvSpPr>
          <p:nvPr>
            <p:ph type="sldImg"/>
          </p:nvPr>
        </p:nvSpPr>
        <p:spPr bwMode="auto">
          <a:xfrm>
            <a:off x="428625" y="692150"/>
            <a:ext cx="6146800" cy="3457575"/>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700088" y="4381500"/>
            <a:ext cx="5603875" cy="4149725"/>
          </a:xfrm>
          <a:prstGeom prst="rect">
            <a:avLst/>
          </a:prstGeom>
          <a:noFill/>
          <a:ln>
            <a:solidFill>
              <a:srgbClr val="000000"/>
            </a:solidFill>
            <a:miter lim="800000"/>
            <a:headEnd/>
            <a:tailEnd/>
          </a:ln>
        </p:spPr>
        <p:txBody>
          <a:bodyPr/>
          <a:lstStyle/>
          <a:p>
            <a:pPr eaLnBrk="1" hangingPunct="1"/>
            <a:r>
              <a:rPr lang="en-US" dirty="0" smtClean="0"/>
              <a:t>We will start with the question of our job market.</a:t>
            </a:r>
          </a:p>
        </p:txBody>
      </p:sp>
    </p:spTree>
    <p:extLst>
      <p:ext uri="{BB962C8B-B14F-4D97-AF65-F5344CB8AC3E}">
        <p14:creationId xmlns:p14="http://schemas.microsoft.com/office/powerpoint/2010/main" val="46960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bwMode="auto">
          <a:xfrm>
            <a:off x="428625" y="692150"/>
            <a:ext cx="6146800" cy="3459163"/>
          </a:xfrm>
          <a:prstGeom prst="rect">
            <a:avLst/>
          </a:prstGeom>
          <a:noFill/>
          <a:ln w="12700">
            <a:solidFill>
              <a:srgbClr val="000000"/>
            </a:solidFill>
            <a:miter lim="800000"/>
            <a:headEnd/>
            <a:tailEnd/>
          </a:ln>
        </p:spPr>
      </p:sp>
      <p:sp>
        <p:nvSpPr>
          <p:cNvPr id="64515" name="Notes Placeholder 2"/>
          <p:cNvSpPr>
            <a:spLocks noGrp="1"/>
          </p:cNvSpPr>
          <p:nvPr>
            <p:ph type="body" idx="1"/>
          </p:nvPr>
        </p:nvSpPr>
        <p:spPr bwMode="auto">
          <a:xfrm>
            <a:off x="700088" y="4381500"/>
            <a:ext cx="5603875" cy="4149725"/>
          </a:xfrm>
          <a:prstGeom prst="rect">
            <a:avLst/>
          </a:prstGeom>
          <a:noFill/>
          <a:ln>
            <a:miter lim="800000"/>
            <a:headEnd/>
            <a:tailEnd/>
          </a:ln>
        </p:spPr>
        <p:txBody>
          <a:bodyPr/>
          <a:lstStyle/>
          <a:p>
            <a:r>
              <a:rPr lang="en-US" dirty="0" smtClean="0"/>
              <a:t>2013</a:t>
            </a:r>
          </a:p>
        </p:txBody>
      </p:sp>
    </p:spTree>
    <p:extLst>
      <p:ext uri="{BB962C8B-B14F-4D97-AF65-F5344CB8AC3E}">
        <p14:creationId xmlns:p14="http://schemas.microsoft.com/office/powerpoint/2010/main" val="70749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bwMode="auto">
          <a:xfrm>
            <a:off x="428625" y="692150"/>
            <a:ext cx="6146800" cy="3459163"/>
          </a:xfrm>
          <a:prstGeom prst="rect">
            <a:avLst/>
          </a:prstGeom>
          <a:noFill/>
          <a:ln w="12700">
            <a:solidFill>
              <a:srgbClr val="000000"/>
            </a:solidFill>
            <a:miter lim="800000"/>
            <a:headEnd/>
            <a:tailEnd/>
          </a:ln>
        </p:spPr>
      </p:sp>
      <p:sp>
        <p:nvSpPr>
          <p:cNvPr id="64515" name="Notes Placeholder 2"/>
          <p:cNvSpPr>
            <a:spLocks noGrp="1"/>
          </p:cNvSpPr>
          <p:nvPr>
            <p:ph type="body" idx="1"/>
          </p:nvPr>
        </p:nvSpPr>
        <p:spPr bwMode="auto">
          <a:xfrm>
            <a:off x="700088" y="4381500"/>
            <a:ext cx="5603875" cy="4149725"/>
          </a:xfrm>
          <a:prstGeom prst="rect">
            <a:avLst/>
          </a:prstGeom>
          <a:noFill/>
          <a:ln>
            <a:miter lim="800000"/>
            <a:headEnd/>
            <a:tailEnd/>
          </a:ln>
        </p:spPr>
        <p:txBody>
          <a:bodyPr/>
          <a:lstStyle/>
          <a:p>
            <a:r>
              <a:rPr lang="en-US" dirty="0" smtClean="0"/>
              <a:t>2013</a:t>
            </a:r>
          </a:p>
        </p:txBody>
      </p:sp>
    </p:spTree>
    <p:extLst>
      <p:ext uri="{BB962C8B-B14F-4D97-AF65-F5344CB8AC3E}">
        <p14:creationId xmlns:p14="http://schemas.microsoft.com/office/powerpoint/2010/main" val="63687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bwMode="auto">
          <a:xfrm>
            <a:off x="428625" y="692150"/>
            <a:ext cx="6146800" cy="3459163"/>
          </a:xfrm>
          <a:prstGeom prst="rect">
            <a:avLst/>
          </a:prstGeom>
          <a:noFill/>
          <a:ln w="12700">
            <a:solidFill>
              <a:srgbClr val="000000"/>
            </a:solidFill>
            <a:miter lim="800000"/>
            <a:headEnd/>
            <a:tailEnd/>
          </a:ln>
        </p:spPr>
      </p:sp>
      <p:sp>
        <p:nvSpPr>
          <p:cNvPr id="65539" name="Notes Placeholder 2"/>
          <p:cNvSpPr>
            <a:spLocks noGrp="1"/>
          </p:cNvSpPr>
          <p:nvPr>
            <p:ph type="body" idx="1"/>
          </p:nvPr>
        </p:nvSpPr>
        <p:spPr bwMode="auto">
          <a:xfrm>
            <a:off x="700088" y="4381500"/>
            <a:ext cx="5603875" cy="4149725"/>
          </a:xfrm>
          <a:prstGeom prst="rect">
            <a:avLst/>
          </a:prstGeom>
          <a:noFill/>
          <a:ln>
            <a:miter lim="800000"/>
            <a:headEnd/>
            <a:tailEnd/>
          </a:ln>
        </p:spPr>
        <p:txBody>
          <a:bodyPr/>
          <a:lstStyle/>
          <a:p>
            <a:r>
              <a:rPr lang="en-US" dirty="0" smtClean="0"/>
              <a:t>Reference:</a:t>
            </a:r>
            <a:r>
              <a:rPr lang="en-US" baseline="0" dirty="0" smtClean="0"/>
              <a:t> </a:t>
            </a:r>
          </a:p>
          <a:p>
            <a:r>
              <a:rPr lang="en-US" dirty="0" smtClean="0"/>
              <a:t>2016:</a:t>
            </a:r>
          </a:p>
          <a:p>
            <a:r>
              <a:rPr lang="en-US" dirty="0" smtClean="0"/>
              <a:t>http://</a:t>
            </a:r>
            <a:r>
              <a:rPr lang="en-US" dirty="0" err="1" smtClean="0"/>
              <a:t>www.cnbc.com</a:t>
            </a:r>
            <a:r>
              <a:rPr lang="en-US" dirty="0" smtClean="0"/>
              <a:t>/2016/10/19/the-50-highest-paying-college-majors.html</a:t>
            </a:r>
          </a:p>
          <a:p>
            <a:endParaRPr lang="en-US" dirty="0" smtClean="0"/>
          </a:p>
          <a:p>
            <a:r>
              <a:rPr lang="en-US" dirty="0" smtClean="0"/>
              <a:t>http://</a:t>
            </a:r>
            <a:r>
              <a:rPr lang="en-US" dirty="0" err="1" smtClean="0"/>
              <a:t>www.cnbc.com</a:t>
            </a:r>
            <a:r>
              <a:rPr lang="en-US" dirty="0" smtClean="0"/>
              <a:t>/2016/10/20/the-top-10-skills-that-will-get-you-hired.html</a:t>
            </a:r>
          </a:p>
        </p:txBody>
      </p:sp>
    </p:spTree>
    <p:extLst>
      <p:ext uri="{BB962C8B-B14F-4D97-AF65-F5344CB8AC3E}">
        <p14:creationId xmlns:p14="http://schemas.microsoft.com/office/powerpoint/2010/main" val="7216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spcBef>
                <a:spcPct val="30000"/>
              </a:spcBef>
              <a:defRPr sz="1200">
                <a:solidFill>
                  <a:schemeClr val="tx1"/>
                </a:solidFill>
                <a:latin typeface="Times New Roman" charset="0"/>
              </a:defRPr>
            </a:lvl1pPr>
            <a:lvl2pPr marL="742950" indent="-285750" defTabSz="928688" eaLnBrk="0" hangingPunct="0">
              <a:spcBef>
                <a:spcPct val="30000"/>
              </a:spcBef>
              <a:defRPr sz="1200">
                <a:solidFill>
                  <a:schemeClr val="tx1"/>
                </a:solidFill>
                <a:latin typeface="Times New Roman" charset="0"/>
              </a:defRPr>
            </a:lvl2pPr>
            <a:lvl3pPr marL="1143000" indent="-228600" defTabSz="928688" eaLnBrk="0" hangingPunct="0">
              <a:spcBef>
                <a:spcPct val="30000"/>
              </a:spcBef>
              <a:defRPr sz="1200">
                <a:solidFill>
                  <a:schemeClr val="tx1"/>
                </a:solidFill>
                <a:latin typeface="Times New Roman" charset="0"/>
              </a:defRPr>
            </a:lvl3pPr>
            <a:lvl4pPr marL="1600200" indent="-228600" defTabSz="928688" eaLnBrk="0" hangingPunct="0">
              <a:spcBef>
                <a:spcPct val="30000"/>
              </a:spcBef>
              <a:defRPr sz="1200">
                <a:solidFill>
                  <a:schemeClr val="tx1"/>
                </a:solidFill>
                <a:latin typeface="Times New Roman" charset="0"/>
              </a:defRPr>
            </a:lvl4pPr>
            <a:lvl5pPr marL="2057400" indent="-228600" defTabSz="928688" eaLnBrk="0" hangingPunct="0">
              <a:spcBef>
                <a:spcPct val="30000"/>
              </a:spcBef>
              <a:defRPr sz="1200">
                <a:solidFill>
                  <a:schemeClr val="tx1"/>
                </a:solidFill>
                <a:latin typeface="Times New Roman" charset="0"/>
              </a:defRPr>
            </a:lvl5pPr>
            <a:lvl6pPr marL="2514600" indent="-228600" defTabSz="928688" eaLnBrk="0" fontAlgn="base" hangingPunct="0">
              <a:spcBef>
                <a:spcPct val="30000"/>
              </a:spcBef>
              <a:spcAft>
                <a:spcPct val="0"/>
              </a:spcAft>
              <a:defRPr sz="1200">
                <a:solidFill>
                  <a:schemeClr val="tx1"/>
                </a:solidFill>
                <a:latin typeface="Times New Roman" charset="0"/>
              </a:defRPr>
            </a:lvl6pPr>
            <a:lvl7pPr marL="2971800" indent="-228600" defTabSz="928688" eaLnBrk="0" fontAlgn="base" hangingPunct="0">
              <a:spcBef>
                <a:spcPct val="30000"/>
              </a:spcBef>
              <a:spcAft>
                <a:spcPct val="0"/>
              </a:spcAft>
              <a:defRPr sz="1200">
                <a:solidFill>
                  <a:schemeClr val="tx1"/>
                </a:solidFill>
                <a:latin typeface="Times New Roman" charset="0"/>
              </a:defRPr>
            </a:lvl7pPr>
            <a:lvl8pPr marL="3429000" indent="-228600" defTabSz="928688" eaLnBrk="0" fontAlgn="base" hangingPunct="0">
              <a:spcBef>
                <a:spcPct val="30000"/>
              </a:spcBef>
              <a:spcAft>
                <a:spcPct val="0"/>
              </a:spcAft>
              <a:defRPr sz="1200">
                <a:solidFill>
                  <a:schemeClr val="tx1"/>
                </a:solidFill>
                <a:latin typeface="Times New Roman" charset="0"/>
              </a:defRPr>
            </a:lvl8pPr>
            <a:lvl9pPr marL="3886200" indent="-228600" defTabSz="928688" eaLnBrk="0" fontAlgn="base" hangingPunct="0">
              <a:spcBef>
                <a:spcPct val="30000"/>
              </a:spcBef>
              <a:spcAft>
                <a:spcPct val="0"/>
              </a:spcAft>
              <a:defRPr sz="1200">
                <a:solidFill>
                  <a:schemeClr val="tx1"/>
                </a:solidFill>
                <a:latin typeface="Times New Roman" charset="0"/>
              </a:defRPr>
            </a:lvl9pPr>
          </a:lstStyle>
          <a:p>
            <a:pPr eaLnBrk="1" hangingPunct="1">
              <a:spcBef>
                <a:spcPct val="0"/>
              </a:spcBef>
            </a:pPr>
            <a:fld id="{FF28FCFD-35BC-6042-9E77-6D83B1E79516}" type="slidenum">
              <a:rPr lang="en-US" altLang="en-US"/>
              <a:pPr eaLnBrk="1" hangingPunct="1">
                <a:spcBef>
                  <a:spcPct val="0"/>
                </a:spcBef>
              </a:pPr>
              <a:t>6</a:t>
            </a:fld>
            <a:endParaRPr lang="en-US" altLang="en-US"/>
          </a:p>
        </p:txBody>
      </p:sp>
      <p:sp>
        <p:nvSpPr>
          <p:cNvPr id="1229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05" tIns="45195" rIns="92005" bIns="45195"/>
          <a:lstStyle/>
          <a:p>
            <a:pPr eaLnBrk="1" hangingPunct="1"/>
            <a:r>
              <a:rPr lang="en-US" altLang="zh-CN" dirty="0" smtClean="0">
                <a:latin typeface="Times New Roman" charset="0"/>
                <a:ea typeface="SimSun" charset="-122"/>
              </a:rPr>
              <a:t>From LinkedIn</a:t>
            </a:r>
          </a:p>
          <a:p>
            <a:pPr eaLnBrk="1" hangingPunct="1"/>
            <a:r>
              <a:rPr lang="en-US" altLang="zh-CN" dirty="0" smtClean="0">
                <a:latin typeface="Times New Roman" charset="0"/>
                <a:ea typeface="SimSun" charset="-122"/>
              </a:rPr>
              <a:t>http://</a:t>
            </a:r>
            <a:r>
              <a:rPr lang="en-US" altLang="zh-CN" dirty="0" err="1" smtClean="0">
                <a:latin typeface="Times New Roman" charset="0"/>
                <a:ea typeface="SimSun" charset="-122"/>
              </a:rPr>
              <a:t>www.cnbc.com</a:t>
            </a:r>
            <a:r>
              <a:rPr lang="en-US" altLang="zh-CN" dirty="0" smtClean="0">
                <a:latin typeface="Times New Roman" charset="0"/>
                <a:ea typeface="SimSun" charset="-122"/>
              </a:rPr>
              <a:t>/2016/10/20/the-top-10-skills-that-will-get-you-hired.html</a:t>
            </a:r>
            <a:endParaRPr lang="en-US" altLang="zh-CN" dirty="0">
              <a:latin typeface="Times New Roman" charset="0"/>
              <a:ea typeface="SimSun" charset="-122"/>
            </a:endParaRPr>
          </a:p>
        </p:txBody>
      </p:sp>
      <p:sp>
        <p:nvSpPr>
          <p:cNvPr id="12292" name="Rectangle 3"/>
          <p:cNvSpPr>
            <a:spLocks noGrp="1" noRot="1" noChangeAspect="1" noChangeArrowheads="1" noTextEdit="1"/>
          </p:cNvSpPr>
          <p:nvPr>
            <p:ph type="sldImg"/>
          </p:nvPr>
        </p:nvSpPr>
        <p:spPr>
          <a:xfrm>
            <a:off x="411163" y="698500"/>
            <a:ext cx="6203950" cy="3490913"/>
          </a:xfrm>
          <a:ln w="12700" cap="flat">
            <a:solidFill>
              <a:schemeClr val="tx1"/>
            </a:solidFill>
          </a:ln>
        </p:spPr>
      </p:sp>
    </p:spTree>
    <p:extLst>
      <p:ext uri="{BB962C8B-B14F-4D97-AF65-F5344CB8AC3E}">
        <p14:creationId xmlns:p14="http://schemas.microsoft.com/office/powerpoint/2010/main" val="60402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can write Java code, you're in high demand.</a:t>
            </a:r>
          </a:p>
          <a:p>
            <a:r>
              <a:rPr lang="en-US" dirty="0" smtClean="0"/>
              <a:t>Java developers work on the code for games, software and mobile applications and internet programs. They usually hold a bachelor's degree in computer science or a related field and earn about $71,000 per year, according to </a:t>
            </a:r>
            <a:r>
              <a:rPr lang="en-US" dirty="0" err="1" smtClean="0"/>
              <a:t>PayScale</a:t>
            </a:r>
            <a:r>
              <a:rPr lang="en-US" smtClean="0"/>
              <a:t>.</a:t>
            </a:r>
          </a:p>
          <a:p>
            <a:endParaRPr lang="en-US"/>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7</a:t>
            </a:fld>
            <a:endParaRPr lang="en-US" altLang="en-US"/>
          </a:p>
        </p:txBody>
      </p:sp>
    </p:spTree>
    <p:extLst>
      <p:ext uri="{BB962C8B-B14F-4D97-AF65-F5344CB8AC3E}">
        <p14:creationId xmlns:p14="http://schemas.microsoft.com/office/powerpoint/2010/main" val="162268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Algorithm design is about creating the software commands that are at the heart of computer science.</a:t>
            </a:r>
          </a:p>
          <a:p>
            <a:r>
              <a:rPr lang="en-US" dirty="0" smtClean="0"/>
              <a:t>Most job descriptions related to algorithm design require a degree in electrical engineering, computer engineering or computer science, according to </a:t>
            </a:r>
            <a:r>
              <a:rPr lang="en-US" dirty="0" err="1" smtClean="0"/>
              <a:t>Glassdoor</a:t>
            </a:r>
            <a:r>
              <a:rPr lang="en-US" dirty="0" smtClean="0"/>
              <a:t> postings.</a:t>
            </a:r>
            <a:br>
              <a:rPr lang="en-US" dirty="0" smtClean="0"/>
            </a:br>
            <a:endParaRPr lang="en-US" dirty="0" smtClean="0"/>
          </a:p>
          <a:p>
            <a:r>
              <a:rPr lang="en-US" dirty="0" smtClean="0"/>
              <a:t>Relevant jobs pay $72,000 to $136,000, recent job postings show.</a:t>
            </a:r>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8</a:t>
            </a:fld>
            <a:endParaRPr lang="en-US" altLang="en-US"/>
          </a:p>
        </p:txBody>
      </p:sp>
    </p:spTree>
    <p:extLst>
      <p:ext uri="{BB962C8B-B14F-4D97-AF65-F5344CB8AC3E}">
        <p14:creationId xmlns:p14="http://schemas.microsoft.com/office/powerpoint/2010/main" val="17923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architecture is the art of designing the technical, aesthetic and functional layout of websites. Web architects make an average of $98,000 per year, according to </a:t>
            </a:r>
            <a:r>
              <a:rPr lang="en-US" dirty="0" err="1" smtClean="0"/>
              <a:t>Glassdoor</a:t>
            </a:r>
            <a:r>
              <a:rPr lang="en-US" dirty="0" smtClean="0"/>
              <a:t>.</a:t>
            </a:r>
          </a:p>
          <a:p>
            <a:r>
              <a:rPr lang="en-US" dirty="0" smtClean="0"/>
              <a:t>Recommended degrees to get this skill include computer programming, computer science or related subjects, according to recent job postings.</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2663455-242A-8D4E-9794-EE1EB9033E6F}" type="slidenum">
              <a:rPr lang="en-US" altLang="en-US" smtClean="0"/>
              <a:pPr/>
              <a:t>9</a:t>
            </a:fld>
            <a:endParaRPr lang="en-US" altLang="en-US"/>
          </a:p>
        </p:txBody>
      </p:sp>
    </p:spTree>
    <p:extLst>
      <p:ext uri="{BB962C8B-B14F-4D97-AF65-F5344CB8AC3E}">
        <p14:creationId xmlns:p14="http://schemas.microsoft.com/office/powerpoint/2010/main" val="152408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1"/>
          </p:nvPr>
        </p:nvSpPr>
        <p:spPr>
          <a:ln/>
        </p:spPr>
        <p:txBody>
          <a:bodyPr/>
          <a:lstStyle>
            <a:lvl1pPr>
              <a:defRPr/>
            </a:lvl1pPr>
          </a:lstStyle>
          <a:p>
            <a:fld id="{38353BFA-340D-2949-9E83-7257CD0D0771}" type="slidenum">
              <a:rPr lang="en-US" altLang="en-US"/>
              <a:pPr/>
              <a:t>‹#›</a:t>
            </a:fld>
            <a:endParaRPr lang="en-US" altLang="en-US"/>
          </a:p>
        </p:txBody>
      </p:sp>
    </p:spTree>
    <p:extLst>
      <p:ext uri="{BB962C8B-B14F-4D97-AF65-F5344CB8AC3E}">
        <p14:creationId xmlns:p14="http://schemas.microsoft.com/office/powerpoint/2010/main" val="15740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1"/>
          </p:nvPr>
        </p:nvSpPr>
        <p:spPr>
          <a:ln/>
        </p:spPr>
        <p:txBody>
          <a:bodyPr/>
          <a:lstStyle>
            <a:lvl1pPr>
              <a:defRPr/>
            </a:lvl1pPr>
          </a:lstStyle>
          <a:p>
            <a:fld id="{29B91C47-B10E-904F-B3E0-790FC638DF2B}" type="slidenum">
              <a:rPr lang="en-US" altLang="en-US"/>
              <a:pPr/>
              <a:t>‹#›</a:t>
            </a:fld>
            <a:endParaRPr lang="en-US" altLang="en-US"/>
          </a:p>
        </p:txBody>
      </p:sp>
    </p:spTree>
    <p:extLst>
      <p:ext uri="{BB962C8B-B14F-4D97-AF65-F5344CB8AC3E}">
        <p14:creationId xmlns:p14="http://schemas.microsoft.com/office/powerpoint/2010/main" val="10185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1"/>
          </p:nvPr>
        </p:nvSpPr>
        <p:spPr>
          <a:ln/>
        </p:spPr>
        <p:txBody>
          <a:bodyPr/>
          <a:lstStyle>
            <a:lvl1pPr>
              <a:defRPr/>
            </a:lvl1pPr>
          </a:lstStyle>
          <a:p>
            <a:fld id="{8FD01BDE-02E5-DC43-83DD-D563949ABE9F}" type="slidenum">
              <a:rPr lang="en-US" altLang="en-US"/>
              <a:pPr/>
              <a:t>‹#›</a:t>
            </a:fld>
            <a:endParaRPr lang="en-US" altLang="en-US"/>
          </a:p>
        </p:txBody>
      </p:sp>
    </p:spTree>
    <p:extLst>
      <p:ext uri="{BB962C8B-B14F-4D97-AF65-F5344CB8AC3E}">
        <p14:creationId xmlns:p14="http://schemas.microsoft.com/office/powerpoint/2010/main" val="1542809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09600" y="6245225"/>
            <a:ext cx="2844800" cy="476250"/>
          </a:xfrm>
          <a:prstGeom prst="rect">
            <a:avLst/>
          </a:prstGeom>
        </p:spPr>
        <p:txBody>
          <a:bodyPr/>
          <a:lstStyle>
            <a:lvl1pPr>
              <a:defRPr/>
            </a:lvl1pPr>
          </a:lstStyle>
          <a:p>
            <a:pPr>
              <a:defRPr/>
            </a:pPr>
            <a:endParaRPr lang="tr-TR"/>
          </a:p>
        </p:txBody>
      </p:sp>
      <p:sp>
        <p:nvSpPr>
          <p:cNvPr id="4" name="Footer Placeholder 3"/>
          <p:cNvSpPr>
            <a:spLocks noGrp="1"/>
          </p:cNvSpPr>
          <p:nvPr>
            <p:ph type="ftr" sz="quarter" idx="11"/>
          </p:nvPr>
        </p:nvSpPr>
        <p:spPr>
          <a:xfrm>
            <a:off x="4165600" y="6245225"/>
            <a:ext cx="3860800" cy="476250"/>
          </a:xfrm>
        </p:spPr>
        <p:txBody>
          <a:bodyPr/>
          <a:lstStyle>
            <a:lvl1pPr>
              <a:defRPr/>
            </a:lvl1pPr>
          </a:lstStyle>
          <a:p>
            <a:pPr>
              <a:defRPr/>
            </a:pPr>
            <a:endParaRPr lang="tr-TR"/>
          </a:p>
        </p:txBody>
      </p:sp>
      <p:sp>
        <p:nvSpPr>
          <p:cNvPr id="5" name="Slide Number Placeholder 4"/>
          <p:cNvSpPr>
            <a:spLocks noGrp="1"/>
          </p:cNvSpPr>
          <p:nvPr>
            <p:ph type="sldNum" sz="quarter" idx="12"/>
          </p:nvPr>
        </p:nvSpPr>
        <p:spPr>
          <a:xfrm>
            <a:off x="8737600" y="6245225"/>
            <a:ext cx="2844800" cy="476250"/>
          </a:xfrm>
        </p:spPr>
        <p:txBody>
          <a:bodyPr/>
          <a:lstStyle>
            <a:lvl1pPr>
              <a:defRPr/>
            </a:lvl1pPr>
          </a:lstStyle>
          <a:p>
            <a:pPr>
              <a:defRPr/>
            </a:pPr>
            <a:fld id="{C7EDEF14-0652-41FB-94B0-50C63A6B0012}" type="slidenum">
              <a:rPr lang="tr-TR"/>
              <a:pPr>
                <a:defRPr/>
              </a:pPr>
              <a:t>‹#›</a:t>
            </a:fld>
            <a:endParaRPr lang="tr-TR"/>
          </a:p>
        </p:txBody>
      </p:sp>
    </p:spTree>
    <p:extLst>
      <p:ext uri="{BB962C8B-B14F-4D97-AF65-F5344CB8AC3E}">
        <p14:creationId xmlns:p14="http://schemas.microsoft.com/office/powerpoint/2010/main" val="633840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1"/>
          </p:nvPr>
        </p:nvSpPr>
        <p:spPr>
          <a:ln/>
        </p:spPr>
        <p:txBody>
          <a:bodyPr/>
          <a:lstStyle>
            <a:lvl1pPr>
              <a:defRPr/>
            </a:lvl1pPr>
          </a:lstStyle>
          <a:p>
            <a:fld id="{F24E41B3-ADB1-CE46-BFC4-B5593084F460}" type="slidenum">
              <a:rPr lang="en-US" altLang="en-US"/>
              <a:pPr/>
              <a:t>‹#›</a:t>
            </a:fld>
            <a:endParaRPr lang="en-US" altLang="en-US"/>
          </a:p>
        </p:txBody>
      </p:sp>
    </p:spTree>
    <p:extLst>
      <p:ext uri="{BB962C8B-B14F-4D97-AF65-F5344CB8AC3E}">
        <p14:creationId xmlns:p14="http://schemas.microsoft.com/office/powerpoint/2010/main" val="53031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endParaRPr lang="en-US"/>
          </a:p>
        </p:txBody>
      </p:sp>
      <p:sp>
        <p:nvSpPr>
          <p:cNvPr id="5" name="Rectangle 7"/>
          <p:cNvSpPr>
            <a:spLocks noGrp="1" noChangeArrowheads="1"/>
          </p:cNvSpPr>
          <p:nvPr>
            <p:ph type="sldNum" sz="quarter" idx="11"/>
          </p:nvPr>
        </p:nvSpPr>
        <p:spPr>
          <a:ln/>
        </p:spPr>
        <p:txBody>
          <a:bodyPr/>
          <a:lstStyle>
            <a:lvl1pPr>
              <a:defRPr/>
            </a:lvl1pPr>
          </a:lstStyle>
          <a:p>
            <a:fld id="{29D498AA-4BC9-C44D-BD80-5B612E469185}" type="slidenum">
              <a:rPr lang="en-US" altLang="en-US"/>
              <a:pPr/>
              <a:t>‹#›</a:t>
            </a:fld>
            <a:endParaRPr lang="en-US" altLang="en-US"/>
          </a:p>
        </p:txBody>
      </p:sp>
    </p:spTree>
    <p:extLst>
      <p:ext uri="{BB962C8B-B14F-4D97-AF65-F5344CB8AC3E}">
        <p14:creationId xmlns:p14="http://schemas.microsoft.com/office/powerpoint/2010/main" val="96959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endParaRPr lang="en-US"/>
          </a:p>
        </p:txBody>
      </p:sp>
      <p:sp>
        <p:nvSpPr>
          <p:cNvPr id="6" name="Rectangle 7"/>
          <p:cNvSpPr>
            <a:spLocks noGrp="1" noChangeArrowheads="1"/>
          </p:cNvSpPr>
          <p:nvPr>
            <p:ph type="sldNum" sz="quarter" idx="11"/>
          </p:nvPr>
        </p:nvSpPr>
        <p:spPr>
          <a:ln/>
        </p:spPr>
        <p:txBody>
          <a:bodyPr/>
          <a:lstStyle>
            <a:lvl1pPr>
              <a:defRPr/>
            </a:lvl1pPr>
          </a:lstStyle>
          <a:p>
            <a:fld id="{F2516433-AB95-DF43-BAB7-1D85C4299F13}" type="slidenum">
              <a:rPr lang="en-US" altLang="en-US"/>
              <a:pPr/>
              <a:t>‹#›</a:t>
            </a:fld>
            <a:endParaRPr lang="en-US" altLang="en-US"/>
          </a:p>
        </p:txBody>
      </p:sp>
    </p:spTree>
    <p:extLst>
      <p:ext uri="{BB962C8B-B14F-4D97-AF65-F5344CB8AC3E}">
        <p14:creationId xmlns:p14="http://schemas.microsoft.com/office/powerpoint/2010/main" val="81556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endParaRPr lang="en-US"/>
          </a:p>
        </p:txBody>
      </p:sp>
      <p:sp>
        <p:nvSpPr>
          <p:cNvPr id="8" name="Rectangle 7"/>
          <p:cNvSpPr>
            <a:spLocks noGrp="1" noChangeArrowheads="1"/>
          </p:cNvSpPr>
          <p:nvPr>
            <p:ph type="sldNum" sz="quarter" idx="11"/>
          </p:nvPr>
        </p:nvSpPr>
        <p:spPr>
          <a:ln/>
        </p:spPr>
        <p:txBody>
          <a:bodyPr/>
          <a:lstStyle>
            <a:lvl1pPr>
              <a:defRPr/>
            </a:lvl1pPr>
          </a:lstStyle>
          <a:p>
            <a:fld id="{6FD96832-6AE3-4348-9246-9F23305F9A2F}" type="slidenum">
              <a:rPr lang="en-US" altLang="en-US"/>
              <a:pPr/>
              <a:t>‹#›</a:t>
            </a:fld>
            <a:endParaRPr lang="en-US" altLang="en-US"/>
          </a:p>
        </p:txBody>
      </p:sp>
    </p:spTree>
    <p:extLst>
      <p:ext uri="{BB962C8B-B14F-4D97-AF65-F5344CB8AC3E}">
        <p14:creationId xmlns:p14="http://schemas.microsoft.com/office/powerpoint/2010/main" val="204223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endParaRPr lang="en-US"/>
          </a:p>
        </p:txBody>
      </p:sp>
      <p:sp>
        <p:nvSpPr>
          <p:cNvPr id="4" name="Rectangle 7"/>
          <p:cNvSpPr>
            <a:spLocks noGrp="1" noChangeArrowheads="1"/>
          </p:cNvSpPr>
          <p:nvPr>
            <p:ph type="sldNum" sz="quarter" idx="11"/>
          </p:nvPr>
        </p:nvSpPr>
        <p:spPr>
          <a:ln/>
        </p:spPr>
        <p:txBody>
          <a:bodyPr/>
          <a:lstStyle>
            <a:lvl1pPr>
              <a:defRPr/>
            </a:lvl1pPr>
          </a:lstStyle>
          <a:p>
            <a:fld id="{32607A7B-7CE9-AC49-BA3A-81D7ED731F66}" type="slidenum">
              <a:rPr lang="en-US" altLang="en-US"/>
              <a:pPr/>
              <a:t>‹#›</a:t>
            </a:fld>
            <a:endParaRPr lang="en-US" altLang="en-US"/>
          </a:p>
        </p:txBody>
      </p:sp>
    </p:spTree>
    <p:extLst>
      <p:ext uri="{BB962C8B-B14F-4D97-AF65-F5344CB8AC3E}">
        <p14:creationId xmlns:p14="http://schemas.microsoft.com/office/powerpoint/2010/main" val="648885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en-US"/>
          </a:p>
        </p:txBody>
      </p:sp>
      <p:sp>
        <p:nvSpPr>
          <p:cNvPr id="3" name="Rectangle 7"/>
          <p:cNvSpPr>
            <a:spLocks noGrp="1" noChangeArrowheads="1"/>
          </p:cNvSpPr>
          <p:nvPr>
            <p:ph type="sldNum" sz="quarter" idx="11"/>
          </p:nvPr>
        </p:nvSpPr>
        <p:spPr>
          <a:ln/>
        </p:spPr>
        <p:txBody>
          <a:bodyPr/>
          <a:lstStyle>
            <a:lvl1pPr>
              <a:defRPr/>
            </a:lvl1pPr>
          </a:lstStyle>
          <a:p>
            <a:fld id="{1D00E11C-4B01-AE47-A24C-ECF42A72A279}" type="slidenum">
              <a:rPr lang="en-US" altLang="en-US"/>
              <a:pPr/>
              <a:t>‹#›</a:t>
            </a:fld>
            <a:endParaRPr lang="en-US" altLang="en-US"/>
          </a:p>
        </p:txBody>
      </p:sp>
    </p:spTree>
    <p:extLst>
      <p:ext uri="{BB962C8B-B14F-4D97-AF65-F5344CB8AC3E}">
        <p14:creationId xmlns:p14="http://schemas.microsoft.com/office/powerpoint/2010/main" val="894067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p>
        </p:txBody>
      </p:sp>
      <p:sp>
        <p:nvSpPr>
          <p:cNvPr id="6" name="Rectangle 7"/>
          <p:cNvSpPr>
            <a:spLocks noGrp="1" noChangeArrowheads="1"/>
          </p:cNvSpPr>
          <p:nvPr>
            <p:ph type="sldNum" sz="quarter" idx="11"/>
          </p:nvPr>
        </p:nvSpPr>
        <p:spPr>
          <a:ln/>
        </p:spPr>
        <p:txBody>
          <a:bodyPr/>
          <a:lstStyle>
            <a:lvl1pPr>
              <a:defRPr/>
            </a:lvl1pPr>
          </a:lstStyle>
          <a:p>
            <a:fld id="{D56F9AB9-8C5D-C547-83FC-0A9E16A39EA5}" type="slidenum">
              <a:rPr lang="en-US" altLang="en-US"/>
              <a:pPr/>
              <a:t>‹#›</a:t>
            </a:fld>
            <a:endParaRPr lang="en-US" altLang="en-US"/>
          </a:p>
        </p:txBody>
      </p:sp>
    </p:spTree>
    <p:extLst>
      <p:ext uri="{BB962C8B-B14F-4D97-AF65-F5344CB8AC3E}">
        <p14:creationId xmlns:p14="http://schemas.microsoft.com/office/powerpoint/2010/main" val="65045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endParaRPr lang="en-US"/>
          </a:p>
        </p:txBody>
      </p:sp>
      <p:sp>
        <p:nvSpPr>
          <p:cNvPr id="6" name="Rectangle 7"/>
          <p:cNvSpPr>
            <a:spLocks noGrp="1" noChangeArrowheads="1"/>
          </p:cNvSpPr>
          <p:nvPr>
            <p:ph type="sldNum" sz="quarter" idx="11"/>
          </p:nvPr>
        </p:nvSpPr>
        <p:spPr>
          <a:ln/>
        </p:spPr>
        <p:txBody>
          <a:bodyPr/>
          <a:lstStyle>
            <a:lvl1pPr>
              <a:defRPr/>
            </a:lvl1pPr>
          </a:lstStyle>
          <a:p>
            <a:fld id="{0B6A650B-CB7D-714C-81DB-5F037287878C}" type="slidenum">
              <a:rPr lang="en-US" altLang="en-US"/>
              <a:pPr/>
              <a:t>‹#›</a:t>
            </a:fld>
            <a:endParaRPr lang="en-US" altLang="en-US"/>
          </a:p>
        </p:txBody>
      </p:sp>
    </p:spTree>
    <p:extLst>
      <p:ext uri="{BB962C8B-B14F-4D97-AF65-F5344CB8AC3E}">
        <p14:creationId xmlns:p14="http://schemas.microsoft.com/office/powerpoint/2010/main" val="1476547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DDDDDD"/>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fld id="{8DB74A6F-046F-DD4B-85E8-B3E079A3F08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ctr" rtl="0" eaLnBrk="0" fontAlgn="base" hangingPunct="0">
        <a:spcBef>
          <a:spcPct val="0"/>
        </a:spcBef>
        <a:spcAft>
          <a:spcPct val="0"/>
        </a:spcAft>
        <a:defRPr sz="4400">
          <a:solidFill>
            <a:srgbClr val="000681"/>
          </a:solidFill>
          <a:latin typeface="+mj-lt"/>
          <a:ea typeface="+mj-ea"/>
          <a:cs typeface="+mj-cs"/>
        </a:defRPr>
      </a:lvl1pPr>
      <a:lvl2pPr algn="ctr" rtl="0" eaLnBrk="0" fontAlgn="base" hangingPunct="0">
        <a:spcBef>
          <a:spcPct val="0"/>
        </a:spcBef>
        <a:spcAft>
          <a:spcPct val="0"/>
        </a:spcAft>
        <a:defRPr sz="4400">
          <a:solidFill>
            <a:srgbClr val="000681"/>
          </a:solidFill>
          <a:latin typeface="Arial" charset="0"/>
        </a:defRPr>
      </a:lvl2pPr>
      <a:lvl3pPr algn="ctr" rtl="0" eaLnBrk="0" fontAlgn="base" hangingPunct="0">
        <a:spcBef>
          <a:spcPct val="0"/>
        </a:spcBef>
        <a:spcAft>
          <a:spcPct val="0"/>
        </a:spcAft>
        <a:defRPr sz="4400">
          <a:solidFill>
            <a:srgbClr val="000681"/>
          </a:solidFill>
          <a:latin typeface="Arial" charset="0"/>
        </a:defRPr>
      </a:lvl3pPr>
      <a:lvl4pPr algn="ctr" rtl="0" eaLnBrk="0" fontAlgn="base" hangingPunct="0">
        <a:spcBef>
          <a:spcPct val="0"/>
        </a:spcBef>
        <a:spcAft>
          <a:spcPct val="0"/>
        </a:spcAft>
        <a:defRPr sz="4400">
          <a:solidFill>
            <a:srgbClr val="000681"/>
          </a:solidFill>
          <a:latin typeface="Arial" charset="0"/>
        </a:defRPr>
      </a:lvl4pPr>
      <a:lvl5pPr algn="ctr" rtl="0" eaLnBrk="0" fontAlgn="base" hangingPunct="0">
        <a:spcBef>
          <a:spcPct val="0"/>
        </a:spcBef>
        <a:spcAft>
          <a:spcPct val="0"/>
        </a:spcAft>
        <a:defRPr sz="4400">
          <a:solidFill>
            <a:srgbClr val="000681"/>
          </a:solidFill>
          <a:latin typeface="Arial"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mn-ea"/>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tiff"/><Relationship Id="rId5" Type="http://schemas.openxmlformats.org/officeDocument/2006/relationships/image" Target="../media/image16.tiff"/><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tiff"/><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4.png"/><Relationship Id="rId5"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8870C7CA-2A1A-404E-B400-6E6529E89DB6}" type="slidenum">
              <a:rPr lang="en-US" altLang="en-US" sz="1400">
                <a:latin typeface="Arial" charset="0"/>
              </a:rPr>
              <a:pPr eaLnBrk="1" hangingPunct="1"/>
              <a:t>1</a:t>
            </a:fld>
            <a:endParaRPr lang="en-US" altLang="en-US" sz="1400">
              <a:latin typeface="Arial" charset="0"/>
            </a:endParaRPr>
          </a:p>
        </p:txBody>
      </p:sp>
      <p:sp>
        <p:nvSpPr>
          <p:cNvPr id="2051" name="Rectangle 2"/>
          <p:cNvSpPr>
            <a:spLocks noGrp="1" noChangeArrowheads="1"/>
          </p:cNvSpPr>
          <p:nvPr>
            <p:ph type="ctrTitle"/>
          </p:nvPr>
        </p:nvSpPr>
        <p:spPr>
          <a:xfrm>
            <a:off x="609600" y="533400"/>
            <a:ext cx="11201400" cy="3124200"/>
          </a:xfrm>
        </p:spPr>
        <p:txBody>
          <a:bodyPr/>
          <a:lstStyle/>
          <a:p>
            <a:pPr eaLnBrk="1" hangingPunct="1"/>
            <a:r>
              <a:rPr lang="en-US" altLang="zh-CN" sz="4000" dirty="0">
                <a:solidFill>
                  <a:schemeClr val="accent2"/>
                </a:solidFill>
                <a:ea typeface="SimSun" charset="-122"/>
              </a:rPr>
              <a:t>COMP 3500 </a:t>
            </a:r>
            <a:br>
              <a:rPr lang="en-US" altLang="zh-CN" sz="4000" dirty="0">
                <a:solidFill>
                  <a:schemeClr val="accent2"/>
                </a:solidFill>
                <a:ea typeface="SimSun" charset="-122"/>
              </a:rPr>
            </a:br>
            <a:r>
              <a:rPr lang="en-US" altLang="zh-CN" sz="4000" dirty="0">
                <a:solidFill>
                  <a:schemeClr val="accent2"/>
                </a:solidFill>
                <a:ea typeface="SimSun" charset="-122"/>
              </a:rPr>
              <a:t>Introduction to Operating Systems</a:t>
            </a:r>
            <a:br>
              <a:rPr lang="en-US" altLang="zh-CN" sz="4000" dirty="0">
                <a:solidFill>
                  <a:schemeClr val="accent2"/>
                </a:solidFill>
                <a:ea typeface="SimSun" charset="-122"/>
              </a:rPr>
            </a:br>
            <a:r>
              <a:rPr lang="en-US" altLang="zh-CN" sz="2800" dirty="0">
                <a:solidFill>
                  <a:schemeClr val="accent2"/>
                </a:solidFill>
                <a:ea typeface="SimSun" charset="-122"/>
              </a:rPr>
              <a:t/>
            </a:r>
            <a:br>
              <a:rPr lang="en-US" altLang="zh-CN" sz="2800" dirty="0">
                <a:solidFill>
                  <a:schemeClr val="accent2"/>
                </a:solidFill>
                <a:ea typeface="SimSun" charset="-122"/>
              </a:rPr>
            </a:br>
            <a:r>
              <a:rPr lang="en-US" altLang="zh-CN" sz="2800" dirty="0">
                <a:solidFill>
                  <a:schemeClr val="accent2"/>
                </a:solidFill>
                <a:ea typeface="SimSun" charset="-122"/>
              </a:rPr>
              <a:t/>
            </a:r>
            <a:br>
              <a:rPr lang="en-US" altLang="zh-CN" sz="2800" dirty="0">
                <a:solidFill>
                  <a:schemeClr val="accent2"/>
                </a:solidFill>
                <a:ea typeface="SimSun" charset="-122"/>
              </a:rPr>
            </a:br>
            <a:r>
              <a:rPr lang="en-US" altLang="zh-CN" dirty="0" smtClean="0">
                <a:solidFill>
                  <a:schemeClr val="accent2"/>
                </a:solidFill>
                <a:ea typeface="SimSun" charset="-122"/>
              </a:rPr>
              <a:t>The Highest-Paying College Majors</a:t>
            </a:r>
            <a:endParaRPr lang="en-US" altLang="zh-CN" dirty="0">
              <a:solidFill>
                <a:schemeClr val="accent2"/>
              </a:solidFill>
              <a:ea typeface="SimSun" charset="-122"/>
            </a:endParaRPr>
          </a:p>
        </p:txBody>
      </p:sp>
      <p:sp>
        <p:nvSpPr>
          <p:cNvPr id="2052" name="Text Box 3"/>
          <p:cNvSpPr txBox="1">
            <a:spLocks noChangeArrowheads="1"/>
          </p:cNvSpPr>
          <p:nvPr/>
        </p:nvSpPr>
        <p:spPr bwMode="auto">
          <a:xfrm>
            <a:off x="3581400" y="4495800"/>
            <a:ext cx="4953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lr>
                <a:srgbClr val="FF581D"/>
              </a:buClr>
              <a:buChar char="•"/>
              <a:defRPr sz="3200">
                <a:solidFill>
                  <a:srgbClr val="000681"/>
                </a:solidFill>
                <a:latin typeface="Arial" charset="0"/>
              </a:defRPr>
            </a:lvl1pPr>
            <a:lvl2pPr marL="742950" indent="-285750" eaLnBrk="0" hangingPunct="0">
              <a:spcBef>
                <a:spcPct val="20000"/>
              </a:spcBef>
              <a:buClr>
                <a:srgbClr val="FF581D"/>
              </a:buClr>
              <a:buChar char="–"/>
              <a:defRPr sz="2800">
                <a:solidFill>
                  <a:srgbClr val="000681"/>
                </a:solidFill>
                <a:latin typeface="Arial" charset="0"/>
              </a:defRPr>
            </a:lvl2pPr>
            <a:lvl3pPr marL="1143000" indent="-228600" eaLnBrk="0" hangingPunct="0">
              <a:spcBef>
                <a:spcPct val="20000"/>
              </a:spcBef>
              <a:buClr>
                <a:srgbClr val="FF581D"/>
              </a:buClr>
              <a:buChar char="•"/>
              <a:defRPr sz="2400">
                <a:solidFill>
                  <a:srgbClr val="000681"/>
                </a:solidFill>
                <a:latin typeface="Arial" charset="0"/>
              </a:defRPr>
            </a:lvl3pPr>
            <a:lvl4pPr marL="1600200" indent="-228600" eaLnBrk="0" hangingPunct="0">
              <a:spcBef>
                <a:spcPct val="20000"/>
              </a:spcBef>
              <a:buClr>
                <a:srgbClr val="FF581D"/>
              </a:buClr>
              <a:buChar char="–"/>
              <a:defRPr sz="2000">
                <a:solidFill>
                  <a:srgbClr val="000681"/>
                </a:solidFill>
                <a:latin typeface="Arial" charset="0"/>
              </a:defRPr>
            </a:lvl4pPr>
            <a:lvl5pPr marL="2057400" indent="-228600" eaLnBrk="0" hangingPunct="0">
              <a:spcBef>
                <a:spcPct val="20000"/>
              </a:spcBef>
              <a:buClr>
                <a:srgbClr val="FF581D"/>
              </a:buClr>
              <a:buChar char="»"/>
              <a:defRPr sz="2000">
                <a:solidFill>
                  <a:srgbClr val="000681"/>
                </a:solidFill>
                <a:latin typeface="Arial" charset="0"/>
              </a:defRPr>
            </a:lvl5pPr>
            <a:lvl6pPr marL="2514600" indent="-228600" eaLnBrk="0" fontAlgn="base" hangingPunct="0">
              <a:spcBef>
                <a:spcPct val="20000"/>
              </a:spcBef>
              <a:spcAft>
                <a:spcPct val="0"/>
              </a:spcAft>
              <a:buClr>
                <a:srgbClr val="FF581D"/>
              </a:buClr>
              <a:buChar char="»"/>
              <a:defRPr sz="2000">
                <a:solidFill>
                  <a:srgbClr val="000681"/>
                </a:solidFill>
                <a:latin typeface="Arial" charset="0"/>
              </a:defRPr>
            </a:lvl6pPr>
            <a:lvl7pPr marL="2971800" indent="-228600" eaLnBrk="0" fontAlgn="base" hangingPunct="0">
              <a:spcBef>
                <a:spcPct val="20000"/>
              </a:spcBef>
              <a:spcAft>
                <a:spcPct val="0"/>
              </a:spcAft>
              <a:buClr>
                <a:srgbClr val="FF581D"/>
              </a:buClr>
              <a:buChar char="»"/>
              <a:defRPr sz="2000">
                <a:solidFill>
                  <a:srgbClr val="000681"/>
                </a:solidFill>
                <a:latin typeface="Arial" charset="0"/>
              </a:defRPr>
            </a:lvl7pPr>
            <a:lvl8pPr marL="3429000" indent="-228600" eaLnBrk="0" fontAlgn="base" hangingPunct="0">
              <a:spcBef>
                <a:spcPct val="20000"/>
              </a:spcBef>
              <a:spcAft>
                <a:spcPct val="0"/>
              </a:spcAft>
              <a:buClr>
                <a:srgbClr val="FF581D"/>
              </a:buClr>
              <a:buChar char="»"/>
              <a:defRPr sz="2000">
                <a:solidFill>
                  <a:srgbClr val="000681"/>
                </a:solidFill>
                <a:latin typeface="Arial" charset="0"/>
              </a:defRPr>
            </a:lvl8pPr>
            <a:lvl9pPr marL="3886200" indent="-228600" eaLnBrk="0" fontAlgn="base" hangingPunct="0">
              <a:spcBef>
                <a:spcPct val="20000"/>
              </a:spcBef>
              <a:spcAft>
                <a:spcPct val="0"/>
              </a:spcAft>
              <a:buClr>
                <a:srgbClr val="FF581D"/>
              </a:buClr>
              <a:buChar char="»"/>
              <a:defRPr sz="2000">
                <a:solidFill>
                  <a:srgbClr val="000681"/>
                </a:solidFill>
                <a:latin typeface="Arial" charset="0"/>
              </a:defRPr>
            </a:lvl9pPr>
          </a:lstStyle>
          <a:p>
            <a:pPr algn="ctr">
              <a:spcBef>
                <a:spcPct val="50000"/>
              </a:spcBef>
              <a:buClrTx/>
              <a:buFontTx/>
              <a:buNone/>
            </a:pPr>
            <a:r>
              <a:rPr lang="en-US" altLang="zh-CN" sz="3600" dirty="0">
                <a:solidFill>
                  <a:schemeClr val="accent2"/>
                </a:solidFill>
                <a:latin typeface="+mj-lt"/>
                <a:ea typeface="SimSun" charset="-122"/>
                <a:cs typeface="+mj-cs"/>
              </a:rPr>
              <a:t>Dr. Xiao Qin</a:t>
            </a:r>
          </a:p>
          <a:p>
            <a:pPr algn="ctr">
              <a:spcBef>
                <a:spcPct val="50000"/>
              </a:spcBef>
              <a:buClrTx/>
              <a:buFontTx/>
              <a:buNone/>
            </a:pPr>
            <a:r>
              <a:rPr lang="en-US" altLang="en-US" sz="2400" i="1" dirty="0">
                <a:solidFill>
                  <a:schemeClr val="accent2"/>
                </a:solidFill>
                <a:latin typeface="+mj-lt"/>
                <a:ea typeface="SimSun" charset="-122"/>
                <a:cs typeface="+mj-cs"/>
              </a:rPr>
              <a:t>Auburn University</a:t>
            </a:r>
            <a:br>
              <a:rPr lang="en-US" altLang="en-US" sz="2400" i="1" dirty="0">
                <a:solidFill>
                  <a:schemeClr val="accent2"/>
                </a:solidFill>
                <a:latin typeface="+mj-lt"/>
                <a:ea typeface="SimSun" charset="-122"/>
                <a:cs typeface="+mj-cs"/>
              </a:rPr>
            </a:br>
            <a:r>
              <a:rPr lang="en-US" altLang="en-US" sz="2400" i="1" dirty="0">
                <a:solidFill>
                  <a:schemeClr val="accent2"/>
                </a:solidFill>
                <a:latin typeface="+mj-lt"/>
                <a:ea typeface="SimSun" charset="-122"/>
                <a:cs typeface="+mj-cs"/>
              </a:rPr>
              <a:t>http://</a:t>
            </a:r>
            <a:r>
              <a:rPr lang="en-US" altLang="en-US" sz="2400" i="1" dirty="0" err="1">
                <a:solidFill>
                  <a:schemeClr val="accent2"/>
                </a:solidFill>
                <a:latin typeface="+mj-lt"/>
                <a:ea typeface="SimSun" charset="-122"/>
                <a:cs typeface="+mj-cs"/>
              </a:rPr>
              <a:t>www.eng.auburn.edu</a:t>
            </a:r>
            <a:r>
              <a:rPr lang="en-US" altLang="en-US" sz="2400" i="1" dirty="0">
                <a:solidFill>
                  <a:schemeClr val="accent2"/>
                </a:solidFill>
                <a:latin typeface="+mj-lt"/>
                <a:ea typeface="SimSun" charset="-122"/>
                <a:cs typeface="+mj-cs"/>
              </a:rPr>
              <a:t>/~</a:t>
            </a:r>
            <a:r>
              <a:rPr lang="en-US" altLang="en-US" sz="2400" i="1" dirty="0" err="1">
                <a:solidFill>
                  <a:schemeClr val="accent2"/>
                </a:solidFill>
                <a:latin typeface="+mj-lt"/>
                <a:ea typeface="SimSun" charset="-122"/>
                <a:cs typeface="+mj-cs"/>
              </a:rPr>
              <a:t>xqin</a:t>
            </a:r>
            <a:endParaRPr lang="en-US" altLang="en-US" sz="2400" i="1" dirty="0">
              <a:solidFill>
                <a:schemeClr val="accent2"/>
              </a:solidFill>
              <a:latin typeface="+mj-lt"/>
              <a:ea typeface="SimSun" charset="-122"/>
              <a:cs typeface="+mj-cs"/>
            </a:endParaRPr>
          </a:p>
          <a:p>
            <a:pPr algn="ctr">
              <a:lnSpc>
                <a:spcPct val="50000"/>
              </a:lnSpc>
              <a:spcBef>
                <a:spcPct val="50000"/>
              </a:spcBef>
              <a:buClrTx/>
              <a:buFontTx/>
              <a:buNone/>
            </a:pPr>
            <a:r>
              <a:rPr lang="en-US" altLang="en-US" sz="2400" i="1" dirty="0" err="1">
                <a:solidFill>
                  <a:schemeClr val="accent2"/>
                </a:solidFill>
                <a:latin typeface="+mj-lt"/>
                <a:ea typeface="SimSun" charset="-122"/>
                <a:cs typeface="+mj-cs"/>
              </a:rPr>
              <a:t>xqin@auburn.edu</a:t>
            </a:r>
            <a:endParaRPr lang="en-US" altLang="zh-CN" sz="2400" i="1" dirty="0">
              <a:solidFill>
                <a:schemeClr val="accent2"/>
              </a:solidFill>
              <a:latin typeface="+mj-lt"/>
              <a:ea typeface="SimSun" charset="-122"/>
              <a:cs typeface="+mj-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4294967295"/>
          </p:nvPr>
        </p:nvSpPr>
        <p:spPr>
          <a:xfrm>
            <a:off x="8974667" y="6229350"/>
            <a:ext cx="2540000" cy="457200"/>
          </a:xfrm>
          <a:prstGeom prst="rect">
            <a:avLst/>
          </a:prstGeom>
          <a:noFill/>
        </p:spPr>
        <p:txBody>
          <a:bodyPr/>
          <a:lstStyle/>
          <a:p>
            <a:fld id="{C7AC1CC8-7032-43D6-9425-3ED19BC1689F}" type="slidenum">
              <a:rPr lang="en-US" smtClean="0">
                <a:latin typeface="Arial" pitchFamily="34" charset="0"/>
              </a:rPr>
              <a:pPr/>
              <a:t>10</a:t>
            </a:fld>
            <a:endParaRPr lang="en-US" smtClean="0">
              <a:latin typeface="Arial" pitchFamily="34" charset="0"/>
            </a:endParaRPr>
          </a:p>
        </p:txBody>
      </p:sp>
      <p:sp>
        <p:nvSpPr>
          <p:cNvPr id="8195" name="Date Placeholder 3"/>
          <p:cNvSpPr txBox="1">
            <a:spLocks noGrp="1"/>
          </p:cNvSpPr>
          <p:nvPr/>
        </p:nvSpPr>
        <p:spPr bwMode="auto">
          <a:xfrm>
            <a:off x="6824664" y="6535739"/>
            <a:ext cx="1862137" cy="274637"/>
          </a:xfrm>
          <a:prstGeom prst="rect">
            <a:avLst/>
          </a:prstGeom>
          <a:noFill/>
          <a:ln w="9525">
            <a:noFill/>
            <a:miter lim="800000"/>
            <a:headEnd/>
            <a:tailEnd/>
          </a:ln>
        </p:spPr>
        <p:txBody>
          <a:bodyPr/>
          <a:lstStyle/>
          <a:p>
            <a:pPr algn="ctr"/>
            <a:fld id="{4207AAC3-274E-4B49-A37B-7CEC8C6579CF}" type="datetime3">
              <a:rPr lang="en-US" sz="1400">
                <a:latin typeface="Tw Cen MT" pitchFamily="34" charset="0"/>
              </a:rPr>
              <a:pPr algn="ctr"/>
              <a:t>13 November 2017</a:t>
            </a:fld>
            <a:endParaRPr lang="en-US" sz="1400">
              <a:latin typeface="Tw Cen MT" pitchFamily="34" charset="0"/>
            </a:endParaRPr>
          </a:p>
        </p:txBody>
      </p:sp>
      <p:pic>
        <p:nvPicPr>
          <p:cNvPr id="3" name="Picture 2"/>
          <p:cNvPicPr>
            <a:picLocks noChangeAspect="1"/>
          </p:cNvPicPr>
          <p:nvPr/>
        </p:nvPicPr>
        <p:blipFill>
          <a:blip r:embed="rId4"/>
          <a:stretch>
            <a:fillRect/>
          </a:stretch>
        </p:blipFill>
        <p:spPr>
          <a:xfrm>
            <a:off x="11551" y="0"/>
            <a:ext cx="12238741" cy="6934200"/>
          </a:xfrm>
          <a:prstGeom prst="rect">
            <a:avLst/>
          </a:prstGeom>
        </p:spPr>
      </p:pic>
      <p:pic>
        <p:nvPicPr>
          <p:cNvPr id="2" name="Picture 1"/>
          <p:cNvPicPr>
            <a:picLocks noChangeAspect="1"/>
          </p:cNvPicPr>
          <p:nvPr/>
        </p:nvPicPr>
        <p:blipFill>
          <a:blip r:embed="rId5"/>
          <a:stretch>
            <a:fillRect/>
          </a:stretch>
        </p:blipFill>
        <p:spPr>
          <a:xfrm>
            <a:off x="25406" y="5943600"/>
            <a:ext cx="12192000" cy="779282"/>
          </a:xfrm>
          <a:prstGeom prst="rect">
            <a:avLst/>
          </a:prstGeom>
        </p:spPr>
      </p:pic>
    </p:spTree>
    <p:custDataLst>
      <p:tags r:id="rId1"/>
    </p:custDataLst>
    <p:extLst>
      <p:ext uri="{BB962C8B-B14F-4D97-AF65-F5344CB8AC3E}">
        <p14:creationId xmlns:p14="http://schemas.microsoft.com/office/powerpoint/2010/main" val="120537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11</a:t>
            </a:fld>
            <a:endParaRPr lang="en-US" altLang="en-US"/>
          </a:p>
        </p:txBody>
      </p:sp>
      <p:pic>
        <p:nvPicPr>
          <p:cNvPr id="4" name="Picture 3"/>
          <p:cNvPicPr>
            <a:picLocks noChangeAspect="1"/>
          </p:cNvPicPr>
          <p:nvPr/>
        </p:nvPicPr>
        <p:blipFill>
          <a:blip r:embed="rId3"/>
          <a:stretch>
            <a:fillRect/>
          </a:stretch>
        </p:blipFill>
        <p:spPr>
          <a:xfrm>
            <a:off x="-152400" y="13855"/>
            <a:ext cx="12644679" cy="6844145"/>
          </a:xfrm>
          <a:prstGeom prst="rect">
            <a:avLst/>
          </a:prstGeom>
        </p:spPr>
      </p:pic>
      <p:pic>
        <p:nvPicPr>
          <p:cNvPr id="5" name="Picture 4"/>
          <p:cNvPicPr>
            <a:picLocks noChangeAspect="1"/>
          </p:cNvPicPr>
          <p:nvPr/>
        </p:nvPicPr>
        <p:blipFill>
          <a:blip r:embed="rId4"/>
          <a:stretch>
            <a:fillRect/>
          </a:stretch>
        </p:blipFill>
        <p:spPr>
          <a:xfrm>
            <a:off x="304800" y="152400"/>
            <a:ext cx="10172700" cy="812800"/>
          </a:xfrm>
          <a:prstGeom prst="rect">
            <a:avLst/>
          </a:prstGeom>
        </p:spPr>
      </p:pic>
    </p:spTree>
    <p:extLst>
      <p:ext uri="{BB962C8B-B14F-4D97-AF65-F5344CB8AC3E}">
        <p14:creationId xmlns:p14="http://schemas.microsoft.com/office/powerpoint/2010/main" val="90568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12</a:t>
            </a:fld>
            <a:endParaRPr lang="en-US" altLang="en-US"/>
          </a:p>
        </p:txBody>
      </p:sp>
      <p:pic>
        <p:nvPicPr>
          <p:cNvPr id="3" name="Picture 2"/>
          <p:cNvPicPr>
            <a:picLocks noChangeAspect="1"/>
          </p:cNvPicPr>
          <p:nvPr/>
        </p:nvPicPr>
        <p:blipFill>
          <a:blip r:embed="rId3"/>
          <a:stretch>
            <a:fillRect/>
          </a:stretch>
        </p:blipFill>
        <p:spPr>
          <a:xfrm>
            <a:off x="0" y="69740"/>
            <a:ext cx="12318556" cy="6788260"/>
          </a:xfrm>
          <a:prstGeom prst="rect">
            <a:avLst/>
          </a:prstGeom>
        </p:spPr>
      </p:pic>
      <p:pic>
        <p:nvPicPr>
          <p:cNvPr id="4" name="Picture 3"/>
          <p:cNvPicPr>
            <a:picLocks noChangeAspect="1"/>
          </p:cNvPicPr>
          <p:nvPr/>
        </p:nvPicPr>
        <p:blipFill>
          <a:blip r:embed="rId4"/>
          <a:stretch>
            <a:fillRect/>
          </a:stretch>
        </p:blipFill>
        <p:spPr>
          <a:xfrm>
            <a:off x="4711700" y="5997575"/>
            <a:ext cx="7480300" cy="723900"/>
          </a:xfrm>
          <a:prstGeom prst="rect">
            <a:avLst/>
          </a:prstGeom>
        </p:spPr>
      </p:pic>
    </p:spTree>
    <p:extLst>
      <p:ext uri="{BB962C8B-B14F-4D97-AF65-F5344CB8AC3E}">
        <p14:creationId xmlns:p14="http://schemas.microsoft.com/office/powerpoint/2010/main" val="97027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13</a:t>
            </a:fld>
            <a:endParaRPr lang="en-US" altLang="en-US"/>
          </a:p>
        </p:txBody>
      </p:sp>
      <p:pic>
        <p:nvPicPr>
          <p:cNvPr id="3" name="Picture 2"/>
          <p:cNvPicPr>
            <a:picLocks noChangeAspect="1"/>
          </p:cNvPicPr>
          <p:nvPr/>
        </p:nvPicPr>
        <p:blipFill>
          <a:blip r:embed="rId3"/>
          <a:stretch>
            <a:fillRect/>
          </a:stretch>
        </p:blipFill>
        <p:spPr>
          <a:xfrm>
            <a:off x="-27709" y="-20782"/>
            <a:ext cx="12550760" cy="6878782"/>
          </a:xfrm>
          <a:prstGeom prst="rect">
            <a:avLst/>
          </a:prstGeom>
        </p:spPr>
      </p:pic>
      <p:pic>
        <p:nvPicPr>
          <p:cNvPr id="4" name="Picture 3"/>
          <p:cNvPicPr>
            <a:picLocks noChangeAspect="1"/>
          </p:cNvPicPr>
          <p:nvPr/>
        </p:nvPicPr>
        <p:blipFill>
          <a:blip r:embed="rId4"/>
          <a:stretch>
            <a:fillRect/>
          </a:stretch>
        </p:blipFill>
        <p:spPr>
          <a:xfrm>
            <a:off x="533400" y="228600"/>
            <a:ext cx="11658600" cy="723900"/>
          </a:xfrm>
          <a:prstGeom prst="rect">
            <a:avLst/>
          </a:prstGeom>
        </p:spPr>
      </p:pic>
    </p:spTree>
    <p:extLst>
      <p:ext uri="{BB962C8B-B14F-4D97-AF65-F5344CB8AC3E}">
        <p14:creationId xmlns:p14="http://schemas.microsoft.com/office/powerpoint/2010/main" val="921221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14</a:t>
            </a:fld>
            <a:endParaRPr lang="en-US" altLang="en-US"/>
          </a:p>
        </p:txBody>
      </p:sp>
      <p:pic>
        <p:nvPicPr>
          <p:cNvPr id="3" name="Picture 2"/>
          <p:cNvPicPr>
            <a:picLocks noChangeAspect="1"/>
          </p:cNvPicPr>
          <p:nvPr/>
        </p:nvPicPr>
        <p:blipFill>
          <a:blip r:embed="rId3"/>
          <a:stretch>
            <a:fillRect/>
          </a:stretch>
        </p:blipFill>
        <p:spPr>
          <a:xfrm>
            <a:off x="-304800" y="0"/>
            <a:ext cx="12931026" cy="6864927"/>
          </a:xfrm>
          <a:prstGeom prst="rect">
            <a:avLst/>
          </a:prstGeom>
        </p:spPr>
      </p:pic>
      <p:pic>
        <p:nvPicPr>
          <p:cNvPr id="4" name="Picture 3"/>
          <p:cNvPicPr>
            <a:picLocks noChangeAspect="1"/>
          </p:cNvPicPr>
          <p:nvPr/>
        </p:nvPicPr>
        <p:blipFill>
          <a:blip r:embed="rId4"/>
          <a:stretch>
            <a:fillRect/>
          </a:stretch>
        </p:blipFill>
        <p:spPr>
          <a:xfrm>
            <a:off x="0" y="5912138"/>
            <a:ext cx="7251700" cy="736600"/>
          </a:xfrm>
          <a:prstGeom prst="rect">
            <a:avLst/>
          </a:prstGeom>
        </p:spPr>
      </p:pic>
    </p:spTree>
    <p:extLst>
      <p:ext uri="{BB962C8B-B14F-4D97-AF65-F5344CB8AC3E}">
        <p14:creationId xmlns:p14="http://schemas.microsoft.com/office/powerpoint/2010/main" val="1702927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15</a:t>
            </a:fld>
            <a:endParaRPr lang="en-US" altLang="en-US"/>
          </a:p>
        </p:txBody>
      </p:sp>
      <p:pic>
        <p:nvPicPr>
          <p:cNvPr id="3" name="Picture 2"/>
          <p:cNvPicPr>
            <a:picLocks noChangeAspect="1"/>
          </p:cNvPicPr>
          <p:nvPr/>
        </p:nvPicPr>
        <p:blipFill>
          <a:blip r:embed="rId3"/>
          <a:stretch>
            <a:fillRect/>
          </a:stretch>
        </p:blipFill>
        <p:spPr>
          <a:xfrm>
            <a:off x="0" y="7715"/>
            <a:ext cx="12192000" cy="6842569"/>
          </a:xfrm>
          <a:prstGeom prst="rect">
            <a:avLst/>
          </a:prstGeom>
        </p:spPr>
      </p:pic>
      <p:pic>
        <p:nvPicPr>
          <p:cNvPr id="4" name="Picture 3"/>
          <p:cNvPicPr>
            <a:picLocks noChangeAspect="1"/>
          </p:cNvPicPr>
          <p:nvPr/>
        </p:nvPicPr>
        <p:blipFill>
          <a:blip r:embed="rId4"/>
          <a:stretch>
            <a:fillRect/>
          </a:stretch>
        </p:blipFill>
        <p:spPr>
          <a:xfrm>
            <a:off x="304800" y="152400"/>
            <a:ext cx="11798300" cy="736600"/>
          </a:xfrm>
          <a:prstGeom prst="rect">
            <a:avLst/>
          </a:prstGeom>
        </p:spPr>
      </p:pic>
    </p:spTree>
    <p:extLst>
      <p:ext uri="{BB962C8B-B14F-4D97-AF65-F5344CB8AC3E}">
        <p14:creationId xmlns:p14="http://schemas.microsoft.com/office/powerpoint/2010/main" val="201988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16</a:t>
            </a:fld>
            <a:endParaRPr lang="en-US" altLang="en-US"/>
          </a:p>
        </p:txBody>
      </p:sp>
      <p:pic>
        <p:nvPicPr>
          <p:cNvPr id="4" name="Picture 3"/>
          <p:cNvPicPr>
            <a:picLocks noChangeAspect="1"/>
          </p:cNvPicPr>
          <p:nvPr/>
        </p:nvPicPr>
        <p:blipFill>
          <a:blip r:embed="rId3"/>
          <a:stretch>
            <a:fillRect/>
          </a:stretch>
        </p:blipFill>
        <p:spPr>
          <a:xfrm>
            <a:off x="0" y="0"/>
            <a:ext cx="12549500" cy="6858000"/>
          </a:xfrm>
          <a:prstGeom prst="rect">
            <a:avLst/>
          </a:prstGeom>
        </p:spPr>
      </p:pic>
      <p:pic>
        <p:nvPicPr>
          <p:cNvPr id="5" name="Picture 4"/>
          <p:cNvPicPr>
            <a:picLocks noChangeAspect="1"/>
          </p:cNvPicPr>
          <p:nvPr/>
        </p:nvPicPr>
        <p:blipFill>
          <a:blip r:embed="rId4"/>
          <a:stretch>
            <a:fillRect/>
          </a:stretch>
        </p:blipFill>
        <p:spPr>
          <a:xfrm>
            <a:off x="623455" y="5983720"/>
            <a:ext cx="11010900" cy="800100"/>
          </a:xfrm>
          <a:prstGeom prst="rect">
            <a:avLst/>
          </a:prstGeom>
        </p:spPr>
      </p:pic>
    </p:spTree>
    <p:extLst>
      <p:ext uri="{BB962C8B-B14F-4D97-AF65-F5344CB8AC3E}">
        <p14:creationId xmlns:p14="http://schemas.microsoft.com/office/powerpoint/2010/main" val="5661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4294967295"/>
          </p:nvPr>
        </p:nvSpPr>
        <p:spPr>
          <a:xfrm>
            <a:off x="8974667" y="6229350"/>
            <a:ext cx="2540000" cy="457200"/>
          </a:xfrm>
          <a:prstGeom prst="rect">
            <a:avLst/>
          </a:prstGeom>
          <a:noFill/>
        </p:spPr>
        <p:txBody>
          <a:bodyPr/>
          <a:lstStyle/>
          <a:p>
            <a:fld id="{C7AC1CC8-7032-43D6-9425-3ED19BC1689F}" type="slidenum">
              <a:rPr lang="en-US" smtClean="0">
                <a:latin typeface="Arial" pitchFamily="34" charset="0"/>
              </a:rPr>
              <a:pPr/>
              <a:t>2</a:t>
            </a:fld>
            <a:endParaRPr lang="en-US" smtClean="0">
              <a:latin typeface="Arial" pitchFamily="34" charset="0"/>
            </a:endParaRPr>
          </a:p>
        </p:txBody>
      </p:sp>
      <p:sp>
        <p:nvSpPr>
          <p:cNvPr id="8195" name="Date Placeholder 3"/>
          <p:cNvSpPr txBox="1">
            <a:spLocks noGrp="1"/>
          </p:cNvSpPr>
          <p:nvPr/>
        </p:nvSpPr>
        <p:spPr bwMode="auto">
          <a:xfrm>
            <a:off x="6824664" y="6535739"/>
            <a:ext cx="1862137" cy="274637"/>
          </a:xfrm>
          <a:prstGeom prst="rect">
            <a:avLst/>
          </a:prstGeom>
          <a:noFill/>
          <a:ln w="9525">
            <a:noFill/>
            <a:miter lim="800000"/>
            <a:headEnd/>
            <a:tailEnd/>
          </a:ln>
        </p:spPr>
        <p:txBody>
          <a:bodyPr/>
          <a:lstStyle/>
          <a:p>
            <a:pPr algn="ctr"/>
            <a:fld id="{4207AAC3-274E-4B49-A37B-7CEC8C6579CF}" type="datetime3">
              <a:rPr lang="en-US" sz="1400">
                <a:latin typeface="Tw Cen MT" pitchFamily="34" charset="0"/>
              </a:rPr>
              <a:pPr algn="ctr"/>
              <a:t>13 November 2017</a:t>
            </a:fld>
            <a:endParaRPr lang="en-US" sz="1400">
              <a:latin typeface="Tw Cen MT" pitchFamily="34" charset="0"/>
            </a:endParaRPr>
          </a:p>
        </p:txBody>
      </p:sp>
      <p:pic>
        <p:nvPicPr>
          <p:cNvPr id="3" name="Picture 2"/>
          <p:cNvPicPr>
            <a:picLocks noChangeAspect="1"/>
          </p:cNvPicPr>
          <p:nvPr/>
        </p:nvPicPr>
        <p:blipFill>
          <a:blip r:embed="rId4"/>
          <a:stretch>
            <a:fillRect/>
          </a:stretch>
        </p:blipFill>
        <p:spPr>
          <a:xfrm>
            <a:off x="11551" y="0"/>
            <a:ext cx="12238741" cy="6934200"/>
          </a:xfrm>
          <a:prstGeom prst="rect">
            <a:avLst/>
          </a:prstGeom>
        </p:spPr>
      </p:pic>
      <p:sp>
        <p:nvSpPr>
          <p:cNvPr id="9" name="Rectangle 2"/>
          <p:cNvSpPr txBox="1">
            <a:spLocks noChangeArrowheads="1"/>
          </p:cNvSpPr>
          <p:nvPr/>
        </p:nvSpPr>
        <p:spPr bwMode="auto">
          <a:xfrm>
            <a:off x="7467600" y="5868267"/>
            <a:ext cx="351464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defRPr/>
            </a:pPr>
            <a:r>
              <a:rPr kumimoji="1" lang="en-US" sz="4400" kern="0" dirty="0" smtClean="0">
                <a:solidFill>
                  <a:srgbClr val="FF0000"/>
                </a:solidFill>
                <a:latin typeface="Calibri" charset="0"/>
                <a:ea typeface="Calibri" charset="0"/>
                <a:cs typeface="Calibri" charset="0"/>
              </a:rPr>
              <a:t>2013 vs 2016</a:t>
            </a:r>
            <a:endParaRPr kumimoji="1" lang="en-US" sz="4400" kern="0" dirty="0">
              <a:solidFill>
                <a:srgbClr val="FF0000"/>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247652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7" y="-304800"/>
            <a:ext cx="12267063" cy="7531801"/>
          </a:xfrm>
          <a:prstGeom prst="rect">
            <a:avLst/>
          </a:prstGeom>
        </p:spPr>
      </p:pic>
      <p:pic>
        <p:nvPicPr>
          <p:cNvPr id="6" name="Picture 4"/>
          <p:cNvPicPr>
            <a:picLocks noChangeAspect="1" noChangeArrowheads="1"/>
          </p:cNvPicPr>
          <p:nvPr/>
        </p:nvPicPr>
        <p:blipFill>
          <a:blip r:embed="rId4" cstate="print"/>
          <a:srcRect/>
          <a:stretch>
            <a:fillRect/>
          </a:stretch>
        </p:blipFill>
        <p:spPr bwMode="auto">
          <a:xfrm>
            <a:off x="8686801" y="152401"/>
            <a:ext cx="1685925" cy="733425"/>
          </a:xfrm>
          <a:prstGeom prst="rect">
            <a:avLst/>
          </a:prstGeom>
          <a:noFill/>
          <a:ln w="12700">
            <a:noFill/>
            <a:miter lim="800000"/>
            <a:headEnd type="none" w="sm" len="sm"/>
            <a:tailEnd type="none" w="sm" len="sm"/>
          </a:ln>
        </p:spPr>
      </p:pic>
      <p:pic>
        <p:nvPicPr>
          <p:cNvPr id="3" name="Picture 2"/>
          <p:cNvPicPr>
            <a:picLocks noChangeAspect="1"/>
          </p:cNvPicPr>
          <p:nvPr/>
        </p:nvPicPr>
        <p:blipFill>
          <a:blip r:embed="rId5"/>
          <a:stretch>
            <a:fillRect/>
          </a:stretch>
        </p:blipFill>
        <p:spPr>
          <a:xfrm>
            <a:off x="1676401" y="228600"/>
            <a:ext cx="3898901" cy="1858502"/>
          </a:xfrm>
          <a:prstGeom prst="rect">
            <a:avLst/>
          </a:prstGeom>
        </p:spPr>
      </p:pic>
    </p:spTree>
    <p:extLst>
      <p:ext uri="{BB962C8B-B14F-4D97-AF65-F5344CB8AC3E}">
        <p14:creationId xmlns:p14="http://schemas.microsoft.com/office/powerpoint/2010/main" val="1437234697"/>
      </p:ext>
    </p:extLst>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7206607"/>
          </a:xfrm>
          <a:prstGeom prst="rect">
            <a:avLst/>
          </a:prstGeom>
        </p:spPr>
      </p:pic>
      <p:pic>
        <p:nvPicPr>
          <p:cNvPr id="7" name="Picture 4"/>
          <p:cNvPicPr>
            <a:picLocks noChangeAspect="1" noChangeArrowheads="1"/>
          </p:cNvPicPr>
          <p:nvPr/>
        </p:nvPicPr>
        <p:blipFill>
          <a:blip r:embed="rId4" cstate="print"/>
          <a:srcRect/>
          <a:stretch>
            <a:fillRect/>
          </a:stretch>
        </p:blipFill>
        <p:spPr bwMode="auto">
          <a:xfrm>
            <a:off x="9296400" y="368745"/>
            <a:ext cx="1685925" cy="733425"/>
          </a:xfrm>
          <a:prstGeom prst="rect">
            <a:avLst/>
          </a:prstGeom>
          <a:noFill/>
          <a:ln w="12700">
            <a:noFill/>
            <a:miter lim="800000"/>
            <a:headEnd type="none" w="sm" len="sm"/>
            <a:tailEnd type="none" w="sm" len="sm"/>
          </a:ln>
        </p:spPr>
      </p:pic>
      <p:pic>
        <p:nvPicPr>
          <p:cNvPr id="5" name="Picture 4"/>
          <p:cNvPicPr>
            <a:picLocks noChangeAspect="1"/>
          </p:cNvPicPr>
          <p:nvPr/>
        </p:nvPicPr>
        <p:blipFill>
          <a:blip r:embed="rId5"/>
          <a:stretch>
            <a:fillRect/>
          </a:stretch>
        </p:blipFill>
        <p:spPr>
          <a:xfrm>
            <a:off x="355601" y="241111"/>
            <a:ext cx="4025900" cy="1672076"/>
          </a:xfrm>
          <a:prstGeom prst="rect">
            <a:avLst/>
          </a:prstGeom>
        </p:spPr>
      </p:pic>
    </p:spTree>
    <p:extLst>
      <p:ext uri="{BB962C8B-B14F-4D97-AF65-F5344CB8AC3E}">
        <p14:creationId xmlns:p14="http://schemas.microsoft.com/office/powerpoint/2010/main" val="184670122"/>
      </p:ext>
    </p:extLst>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38601" y="6462718"/>
            <a:ext cx="2095445" cy="369332"/>
          </a:xfrm>
          <a:prstGeom prst="rect">
            <a:avLst/>
          </a:prstGeom>
        </p:spPr>
        <p:txBody>
          <a:bodyPr wrap="none">
            <a:spAutoFit/>
          </a:bodyPr>
          <a:lstStyle/>
          <a:p>
            <a:r>
              <a:rPr lang="en-US" sz="1800" dirty="0">
                <a:latin typeface="Calibri"/>
                <a:cs typeface="Calibri"/>
              </a:rPr>
              <a:t>Photo: Getty Images</a:t>
            </a:r>
          </a:p>
        </p:txBody>
      </p:sp>
      <p:pic>
        <p:nvPicPr>
          <p:cNvPr id="5" name="Picture 4"/>
          <p:cNvPicPr>
            <a:picLocks noChangeAspect="1"/>
          </p:cNvPicPr>
          <p:nvPr/>
        </p:nvPicPr>
        <p:blipFill>
          <a:blip r:embed="rId3"/>
          <a:stretch>
            <a:fillRect/>
          </a:stretch>
        </p:blipFill>
        <p:spPr>
          <a:xfrm>
            <a:off x="-123380" y="0"/>
            <a:ext cx="12514851" cy="6925396"/>
          </a:xfrm>
          <a:prstGeom prst="rect">
            <a:avLst/>
          </a:prstGeom>
        </p:spPr>
      </p:pic>
      <p:pic>
        <p:nvPicPr>
          <p:cNvPr id="4" name="Picture 3"/>
          <p:cNvPicPr>
            <a:picLocks noChangeAspect="1"/>
          </p:cNvPicPr>
          <p:nvPr/>
        </p:nvPicPr>
        <p:blipFill>
          <a:blip r:embed="rId4"/>
          <a:stretch>
            <a:fillRect/>
          </a:stretch>
        </p:blipFill>
        <p:spPr>
          <a:xfrm>
            <a:off x="-123380" y="0"/>
            <a:ext cx="7848600" cy="2185296"/>
          </a:xfrm>
          <a:prstGeom prst="rect">
            <a:avLst/>
          </a:prstGeom>
        </p:spPr>
      </p:pic>
    </p:spTree>
    <p:extLst>
      <p:ext uri="{BB962C8B-B14F-4D97-AF65-F5344CB8AC3E}">
        <p14:creationId xmlns:p14="http://schemas.microsoft.com/office/powerpoint/2010/main" val="824652325"/>
      </p:ext>
    </p:extLst>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fld id="{8870C7CA-2A1A-404E-B400-6E6529E89DB6}" type="slidenum">
              <a:rPr lang="en-US" altLang="en-US" sz="1400">
                <a:latin typeface="Arial" charset="0"/>
              </a:rPr>
              <a:pPr eaLnBrk="1" hangingPunct="1"/>
              <a:t>6</a:t>
            </a:fld>
            <a:endParaRPr lang="en-US" altLang="en-US" sz="1400">
              <a:latin typeface="Arial" charset="0"/>
            </a:endParaRPr>
          </a:p>
        </p:txBody>
      </p:sp>
      <p:sp>
        <p:nvSpPr>
          <p:cNvPr id="2051" name="Rectangle 2"/>
          <p:cNvSpPr>
            <a:spLocks noGrp="1" noChangeArrowheads="1"/>
          </p:cNvSpPr>
          <p:nvPr>
            <p:ph type="ctrTitle"/>
          </p:nvPr>
        </p:nvSpPr>
        <p:spPr>
          <a:xfrm>
            <a:off x="609600" y="381000"/>
            <a:ext cx="11201400" cy="3276600"/>
          </a:xfrm>
        </p:spPr>
        <p:txBody>
          <a:bodyPr/>
          <a:lstStyle/>
          <a:p>
            <a:pPr eaLnBrk="1" hangingPunct="1"/>
            <a:r>
              <a:rPr lang="en-US" altLang="zh-CN" sz="4000">
                <a:solidFill>
                  <a:schemeClr val="accent2"/>
                </a:solidFill>
                <a:ea typeface="SimSun" charset="-122"/>
              </a:rPr>
              <a:t>COMP 3500 </a:t>
            </a:r>
            <a:br>
              <a:rPr lang="en-US" altLang="zh-CN" sz="4000">
                <a:solidFill>
                  <a:schemeClr val="accent2"/>
                </a:solidFill>
                <a:ea typeface="SimSun" charset="-122"/>
              </a:rPr>
            </a:br>
            <a:r>
              <a:rPr lang="en-US" altLang="zh-CN" sz="4000">
                <a:solidFill>
                  <a:schemeClr val="accent2"/>
                </a:solidFill>
                <a:ea typeface="SimSun" charset="-122"/>
              </a:rPr>
              <a:t>Introduction to Operating Systems</a:t>
            </a:r>
            <a:br>
              <a:rPr lang="en-US" altLang="zh-CN" sz="4000">
                <a:solidFill>
                  <a:schemeClr val="accent2"/>
                </a:solidFill>
                <a:ea typeface="SimSun" charset="-122"/>
              </a:rPr>
            </a:br>
            <a:r>
              <a:rPr lang="en-US" altLang="zh-CN" sz="2800">
                <a:solidFill>
                  <a:schemeClr val="accent2"/>
                </a:solidFill>
                <a:ea typeface="SimSun" charset="-122"/>
              </a:rPr>
              <a:t/>
            </a:r>
            <a:br>
              <a:rPr lang="en-US" altLang="zh-CN" sz="2800">
                <a:solidFill>
                  <a:schemeClr val="accent2"/>
                </a:solidFill>
                <a:ea typeface="SimSun" charset="-122"/>
              </a:rPr>
            </a:br>
            <a:r>
              <a:rPr lang="en-US" altLang="zh-CN" sz="4000" dirty="0">
                <a:solidFill>
                  <a:schemeClr val="accent2"/>
                </a:solidFill>
                <a:ea typeface="SimSun" charset="-122"/>
              </a:rPr>
              <a:t/>
            </a:r>
            <a:br>
              <a:rPr lang="en-US" altLang="zh-CN" sz="4000" dirty="0">
                <a:solidFill>
                  <a:schemeClr val="accent2"/>
                </a:solidFill>
                <a:ea typeface="SimSun" charset="-122"/>
              </a:rPr>
            </a:br>
            <a:r>
              <a:rPr lang="en-US" altLang="zh-CN" dirty="0">
                <a:solidFill>
                  <a:schemeClr val="accent2"/>
                </a:solidFill>
                <a:ea typeface="SimSun" charset="-122"/>
              </a:rPr>
              <a:t> The </a:t>
            </a:r>
            <a:r>
              <a:rPr lang="en-US" altLang="zh-CN" dirty="0" smtClean="0">
                <a:solidFill>
                  <a:schemeClr val="accent2"/>
                </a:solidFill>
                <a:ea typeface="SimSun" charset="-122"/>
              </a:rPr>
              <a:t>top </a:t>
            </a:r>
            <a:r>
              <a:rPr lang="en-US" altLang="zh-CN" dirty="0">
                <a:solidFill>
                  <a:schemeClr val="accent2"/>
                </a:solidFill>
                <a:ea typeface="SimSun" charset="-122"/>
              </a:rPr>
              <a:t>10 </a:t>
            </a:r>
            <a:r>
              <a:rPr lang="en-US" altLang="zh-CN" dirty="0" smtClean="0">
                <a:solidFill>
                  <a:schemeClr val="accent2"/>
                </a:solidFill>
                <a:ea typeface="SimSun" charset="-122"/>
              </a:rPr>
              <a:t>skills </a:t>
            </a:r>
            <a:r>
              <a:rPr lang="en-US" altLang="zh-CN" dirty="0">
                <a:solidFill>
                  <a:schemeClr val="accent2"/>
                </a:solidFill>
                <a:ea typeface="SimSun" charset="-122"/>
              </a:rPr>
              <a:t>that will get you </a:t>
            </a:r>
            <a:r>
              <a:rPr lang="en-US" altLang="zh-CN" dirty="0" smtClean="0">
                <a:solidFill>
                  <a:schemeClr val="accent2"/>
                </a:solidFill>
                <a:ea typeface="SimSun" charset="-122"/>
              </a:rPr>
              <a:t>hired</a:t>
            </a:r>
            <a:endParaRPr lang="en-US" altLang="zh-CN" dirty="0">
              <a:solidFill>
                <a:schemeClr val="accent2"/>
              </a:solidFill>
              <a:ea typeface="SimSun" charset="-122"/>
            </a:endParaRPr>
          </a:p>
        </p:txBody>
      </p:sp>
      <p:sp>
        <p:nvSpPr>
          <p:cNvPr id="2052" name="Text Box 3"/>
          <p:cNvSpPr txBox="1">
            <a:spLocks noChangeArrowheads="1"/>
          </p:cNvSpPr>
          <p:nvPr/>
        </p:nvSpPr>
        <p:spPr bwMode="auto">
          <a:xfrm>
            <a:off x="3581400" y="4495800"/>
            <a:ext cx="4953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spcBef>
                <a:spcPct val="20000"/>
              </a:spcBef>
              <a:buClr>
                <a:srgbClr val="FF581D"/>
              </a:buClr>
              <a:buChar char="•"/>
              <a:defRPr sz="3200">
                <a:solidFill>
                  <a:srgbClr val="000681"/>
                </a:solidFill>
                <a:latin typeface="Arial" charset="0"/>
              </a:defRPr>
            </a:lvl1pPr>
            <a:lvl2pPr marL="742950" indent="-285750" eaLnBrk="0" hangingPunct="0">
              <a:spcBef>
                <a:spcPct val="20000"/>
              </a:spcBef>
              <a:buClr>
                <a:srgbClr val="FF581D"/>
              </a:buClr>
              <a:buChar char="–"/>
              <a:defRPr sz="2800">
                <a:solidFill>
                  <a:srgbClr val="000681"/>
                </a:solidFill>
                <a:latin typeface="Arial" charset="0"/>
              </a:defRPr>
            </a:lvl2pPr>
            <a:lvl3pPr marL="1143000" indent="-228600" eaLnBrk="0" hangingPunct="0">
              <a:spcBef>
                <a:spcPct val="20000"/>
              </a:spcBef>
              <a:buClr>
                <a:srgbClr val="FF581D"/>
              </a:buClr>
              <a:buChar char="•"/>
              <a:defRPr sz="2400">
                <a:solidFill>
                  <a:srgbClr val="000681"/>
                </a:solidFill>
                <a:latin typeface="Arial" charset="0"/>
              </a:defRPr>
            </a:lvl3pPr>
            <a:lvl4pPr marL="1600200" indent="-228600" eaLnBrk="0" hangingPunct="0">
              <a:spcBef>
                <a:spcPct val="20000"/>
              </a:spcBef>
              <a:buClr>
                <a:srgbClr val="FF581D"/>
              </a:buClr>
              <a:buChar char="–"/>
              <a:defRPr sz="2000">
                <a:solidFill>
                  <a:srgbClr val="000681"/>
                </a:solidFill>
                <a:latin typeface="Arial" charset="0"/>
              </a:defRPr>
            </a:lvl4pPr>
            <a:lvl5pPr marL="2057400" indent="-228600" eaLnBrk="0" hangingPunct="0">
              <a:spcBef>
                <a:spcPct val="20000"/>
              </a:spcBef>
              <a:buClr>
                <a:srgbClr val="FF581D"/>
              </a:buClr>
              <a:buChar char="»"/>
              <a:defRPr sz="2000">
                <a:solidFill>
                  <a:srgbClr val="000681"/>
                </a:solidFill>
                <a:latin typeface="Arial" charset="0"/>
              </a:defRPr>
            </a:lvl5pPr>
            <a:lvl6pPr marL="2514600" indent="-228600" eaLnBrk="0" fontAlgn="base" hangingPunct="0">
              <a:spcBef>
                <a:spcPct val="20000"/>
              </a:spcBef>
              <a:spcAft>
                <a:spcPct val="0"/>
              </a:spcAft>
              <a:buClr>
                <a:srgbClr val="FF581D"/>
              </a:buClr>
              <a:buChar char="»"/>
              <a:defRPr sz="2000">
                <a:solidFill>
                  <a:srgbClr val="000681"/>
                </a:solidFill>
                <a:latin typeface="Arial" charset="0"/>
              </a:defRPr>
            </a:lvl6pPr>
            <a:lvl7pPr marL="2971800" indent="-228600" eaLnBrk="0" fontAlgn="base" hangingPunct="0">
              <a:spcBef>
                <a:spcPct val="20000"/>
              </a:spcBef>
              <a:spcAft>
                <a:spcPct val="0"/>
              </a:spcAft>
              <a:buClr>
                <a:srgbClr val="FF581D"/>
              </a:buClr>
              <a:buChar char="»"/>
              <a:defRPr sz="2000">
                <a:solidFill>
                  <a:srgbClr val="000681"/>
                </a:solidFill>
                <a:latin typeface="Arial" charset="0"/>
              </a:defRPr>
            </a:lvl7pPr>
            <a:lvl8pPr marL="3429000" indent="-228600" eaLnBrk="0" fontAlgn="base" hangingPunct="0">
              <a:spcBef>
                <a:spcPct val="20000"/>
              </a:spcBef>
              <a:spcAft>
                <a:spcPct val="0"/>
              </a:spcAft>
              <a:buClr>
                <a:srgbClr val="FF581D"/>
              </a:buClr>
              <a:buChar char="»"/>
              <a:defRPr sz="2000">
                <a:solidFill>
                  <a:srgbClr val="000681"/>
                </a:solidFill>
                <a:latin typeface="Arial" charset="0"/>
              </a:defRPr>
            </a:lvl8pPr>
            <a:lvl9pPr marL="3886200" indent="-228600" eaLnBrk="0" fontAlgn="base" hangingPunct="0">
              <a:spcBef>
                <a:spcPct val="20000"/>
              </a:spcBef>
              <a:spcAft>
                <a:spcPct val="0"/>
              </a:spcAft>
              <a:buClr>
                <a:srgbClr val="FF581D"/>
              </a:buClr>
              <a:buChar char="»"/>
              <a:defRPr sz="2000">
                <a:solidFill>
                  <a:srgbClr val="000681"/>
                </a:solidFill>
                <a:latin typeface="Arial" charset="0"/>
              </a:defRPr>
            </a:lvl9pPr>
          </a:lstStyle>
          <a:p>
            <a:pPr algn="ctr">
              <a:spcBef>
                <a:spcPct val="50000"/>
              </a:spcBef>
              <a:buClrTx/>
              <a:buFontTx/>
              <a:buNone/>
            </a:pPr>
            <a:r>
              <a:rPr lang="en-US" altLang="zh-CN" sz="3600" dirty="0">
                <a:solidFill>
                  <a:schemeClr val="accent2"/>
                </a:solidFill>
                <a:latin typeface="+mj-lt"/>
                <a:ea typeface="SimSun" charset="-122"/>
                <a:cs typeface="+mj-cs"/>
              </a:rPr>
              <a:t>Dr. Xiao Qin</a:t>
            </a:r>
          </a:p>
          <a:p>
            <a:pPr algn="ctr">
              <a:spcBef>
                <a:spcPct val="50000"/>
              </a:spcBef>
              <a:buClrTx/>
              <a:buFontTx/>
              <a:buNone/>
            </a:pPr>
            <a:r>
              <a:rPr lang="en-US" altLang="en-US" sz="2400" i="1" dirty="0">
                <a:solidFill>
                  <a:schemeClr val="accent2"/>
                </a:solidFill>
                <a:latin typeface="+mj-lt"/>
                <a:ea typeface="SimSun" charset="-122"/>
                <a:cs typeface="+mj-cs"/>
              </a:rPr>
              <a:t>Auburn University</a:t>
            </a:r>
            <a:br>
              <a:rPr lang="en-US" altLang="en-US" sz="2400" i="1" dirty="0">
                <a:solidFill>
                  <a:schemeClr val="accent2"/>
                </a:solidFill>
                <a:latin typeface="+mj-lt"/>
                <a:ea typeface="SimSun" charset="-122"/>
                <a:cs typeface="+mj-cs"/>
              </a:rPr>
            </a:br>
            <a:r>
              <a:rPr lang="en-US" altLang="en-US" sz="2400" i="1" dirty="0">
                <a:solidFill>
                  <a:schemeClr val="accent2"/>
                </a:solidFill>
                <a:latin typeface="+mj-lt"/>
                <a:ea typeface="SimSun" charset="-122"/>
                <a:cs typeface="+mj-cs"/>
              </a:rPr>
              <a:t>http://</a:t>
            </a:r>
            <a:r>
              <a:rPr lang="en-US" altLang="en-US" sz="2400" i="1" dirty="0" err="1">
                <a:solidFill>
                  <a:schemeClr val="accent2"/>
                </a:solidFill>
                <a:latin typeface="+mj-lt"/>
                <a:ea typeface="SimSun" charset="-122"/>
                <a:cs typeface="+mj-cs"/>
              </a:rPr>
              <a:t>www.eng.auburn.edu</a:t>
            </a:r>
            <a:r>
              <a:rPr lang="en-US" altLang="en-US" sz="2400" i="1" dirty="0">
                <a:solidFill>
                  <a:schemeClr val="accent2"/>
                </a:solidFill>
                <a:latin typeface="+mj-lt"/>
                <a:ea typeface="SimSun" charset="-122"/>
                <a:cs typeface="+mj-cs"/>
              </a:rPr>
              <a:t>/~</a:t>
            </a:r>
            <a:r>
              <a:rPr lang="en-US" altLang="en-US" sz="2400" i="1" dirty="0" err="1">
                <a:solidFill>
                  <a:schemeClr val="accent2"/>
                </a:solidFill>
                <a:latin typeface="+mj-lt"/>
                <a:ea typeface="SimSun" charset="-122"/>
                <a:cs typeface="+mj-cs"/>
              </a:rPr>
              <a:t>xqin</a:t>
            </a:r>
            <a:endParaRPr lang="en-US" altLang="en-US" sz="2400" i="1" dirty="0">
              <a:solidFill>
                <a:schemeClr val="accent2"/>
              </a:solidFill>
              <a:latin typeface="+mj-lt"/>
              <a:ea typeface="SimSun" charset="-122"/>
              <a:cs typeface="+mj-cs"/>
            </a:endParaRPr>
          </a:p>
          <a:p>
            <a:pPr algn="ctr">
              <a:lnSpc>
                <a:spcPct val="50000"/>
              </a:lnSpc>
              <a:spcBef>
                <a:spcPct val="50000"/>
              </a:spcBef>
              <a:buClrTx/>
              <a:buFontTx/>
              <a:buNone/>
            </a:pPr>
            <a:r>
              <a:rPr lang="en-US" altLang="en-US" sz="2400" i="1" dirty="0" err="1">
                <a:solidFill>
                  <a:schemeClr val="accent2"/>
                </a:solidFill>
                <a:latin typeface="+mj-lt"/>
                <a:ea typeface="SimSun" charset="-122"/>
                <a:cs typeface="+mj-cs"/>
              </a:rPr>
              <a:t>xqin@auburn.edu</a:t>
            </a:r>
            <a:endParaRPr lang="en-US" altLang="zh-CN" sz="2400" i="1" dirty="0">
              <a:solidFill>
                <a:schemeClr val="accent2"/>
              </a:solidFill>
              <a:latin typeface="+mj-lt"/>
              <a:ea typeface="SimSun" charset="-122"/>
              <a:cs typeface="+mj-cs"/>
            </a:endParaRPr>
          </a:p>
        </p:txBody>
      </p:sp>
    </p:spTree>
    <p:extLst>
      <p:ext uri="{BB962C8B-B14F-4D97-AF65-F5344CB8AC3E}">
        <p14:creationId xmlns:p14="http://schemas.microsoft.com/office/powerpoint/2010/main" val="153944707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7</a:t>
            </a:fld>
            <a:endParaRPr lang="en-US" altLang="en-US"/>
          </a:p>
        </p:txBody>
      </p:sp>
      <p:pic>
        <p:nvPicPr>
          <p:cNvPr id="4" name="Picture 3"/>
          <p:cNvPicPr>
            <a:picLocks noChangeAspect="1"/>
          </p:cNvPicPr>
          <p:nvPr/>
        </p:nvPicPr>
        <p:blipFill>
          <a:blip r:embed="rId3"/>
          <a:stretch>
            <a:fillRect/>
          </a:stretch>
        </p:blipFill>
        <p:spPr>
          <a:xfrm>
            <a:off x="0" y="41030"/>
            <a:ext cx="12192000" cy="6816969"/>
          </a:xfrm>
          <a:prstGeom prst="rect">
            <a:avLst/>
          </a:prstGeom>
        </p:spPr>
      </p:pic>
      <p:pic>
        <p:nvPicPr>
          <p:cNvPr id="5" name="Picture 4"/>
          <p:cNvPicPr>
            <a:picLocks noChangeAspect="1"/>
          </p:cNvPicPr>
          <p:nvPr/>
        </p:nvPicPr>
        <p:blipFill>
          <a:blip r:embed="rId4"/>
          <a:stretch>
            <a:fillRect/>
          </a:stretch>
        </p:blipFill>
        <p:spPr>
          <a:xfrm>
            <a:off x="5029200" y="5832475"/>
            <a:ext cx="6959600" cy="825500"/>
          </a:xfrm>
          <a:prstGeom prst="rect">
            <a:avLst/>
          </a:prstGeom>
        </p:spPr>
      </p:pic>
    </p:spTree>
    <p:extLst>
      <p:ext uri="{BB962C8B-B14F-4D97-AF65-F5344CB8AC3E}">
        <p14:creationId xmlns:p14="http://schemas.microsoft.com/office/powerpoint/2010/main" val="1261702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8</a:t>
            </a:fld>
            <a:endParaRPr lang="en-US" altLang="en-US"/>
          </a:p>
        </p:txBody>
      </p:sp>
      <p:pic>
        <p:nvPicPr>
          <p:cNvPr id="4" name="Picture 3"/>
          <p:cNvPicPr>
            <a:picLocks noChangeAspect="1"/>
          </p:cNvPicPr>
          <p:nvPr/>
        </p:nvPicPr>
        <p:blipFill>
          <a:blip r:embed="rId3"/>
          <a:stretch>
            <a:fillRect/>
          </a:stretch>
        </p:blipFill>
        <p:spPr>
          <a:xfrm>
            <a:off x="-6927" y="0"/>
            <a:ext cx="12250168" cy="6858000"/>
          </a:xfrm>
          <a:prstGeom prst="rect">
            <a:avLst/>
          </a:prstGeom>
        </p:spPr>
      </p:pic>
      <p:pic>
        <p:nvPicPr>
          <p:cNvPr id="5" name="Picture 4"/>
          <p:cNvPicPr>
            <a:picLocks noChangeAspect="1"/>
          </p:cNvPicPr>
          <p:nvPr/>
        </p:nvPicPr>
        <p:blipFill>
          <a:blip r:embed="rId4"/>
          <a:stretch>
            <a:fillRect/>
          </a:stretch>
        </p:blipFill>
        <p:spPr>
          <a:xfrm>
            <a:off x="588818" y="609600"/>
            <a:ext cx="6311900" cy="762000"/>
          </a:xfrm>
          <a:prstGeom prst="rect">
            <a:avLst/>
          </a:prstGeom>
        </p:spPr>
      </p:pic>
    </p:spTree>
    <p:extLst>
      <p:ext uri="{BB962C8B-B14F-4D97-AF65-F5344CB8AC3E}">
        <p14:creationId xmlns:p14="http://schemas.microsoft.com/office/powerpoint/2010/main" val="154660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1D00E11C-4B01-AE47-A24C-ECF42A72A279}" type="slidenum">
              <a:rPr lang="en-US" altLang="en-US" smtClean="0"/>
              <a:pPr/>
              <a:t>9</a:t>
            </a:fld>
            <a:endParaRPr lang="en-US" altLang="en-US"/>
          </a:p>
        </p:txBody>
      </p:sp>
      <p:pic>
        <p:nvPicPr>
          <p:cNvPr id="3" name="Picture 2"/>
          <p:cNvPicPr>
            <a:picLocks noChangeAspect="1"/>
          </p:cNvPicPr>
          <p:nvPr/>
        </p:nvPicPr>
        <p:blipFill>
          <a:blip r:embed="rId3"/>
          <a:stretch>
            <a:fillRect/>
          </a:stretch>
        </p:blipFill>
        <p:spPr>
          <a:xfrm>
            <a:off x="0" y="-76200"/>
            <a:ext cx="12262236" cy="6934200"/>
          </a:xfrm>
          <a:prstGeom prst="rect">
            <a:avLst/>
          </a:prstGeom>
        </p:spPr>
      </p:pic>
      <p:pic>
        <p:nvPicPr>
          <p:cNvPr id="4" name="Picture 3"/>
          <p:cNvPicPr>
            <a:picLocks noChangeAspect="1"/>
          </p:cNvPicPr>
          <p:nvPr/>
        </p:nvPicPr>
        <p:blipFill>
          <a:blip r:embed="rId4"/>
          <a:stretch>
            <a:fillRect/>
          </a:stretch>
        </p:blipFill>
        <p:spPr>
          <a:xfrm>
            <a:off x="193868" y="6010275"/>
            <a:ext cx="11874500" cy="711200"/>
          </a:xfrm>
          <a:prstGeom prst="rect">
            <a:avLst/>
          </a:prstGeom>
        </p:spPr>
      </p:pic>
    </p:spTree>
    <p:extLst>
      <p:ext uri="{BB962C8B-B14F-4D97-AF65-F5344CB8AC3E}">
        <p14:creationId xmlns:p14="http://schemas.microsoft.com/office/powerpoint/2010/main" val="1716432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7,-881859885,C:\Documents and Settings\BUELL.ENGINEERING\My Documents\presentations\WhyStudyComputing\WhyStudyComputing.ppc"/>
</p:tagLst>
</file>

<file path=ppt/tags/tag2.xml><?xml version="1.0" encoding="utf-8"?>
<p:tagLst xmlns:a="http://schemas.openxmlformats.org/drawingml/2006/main" xmlns:r="http://schemas.openxmlformats.org/officeDocument/2006/relationships" xmlns:p="http://schemas.openxmlformats.org/presentationml/2006/main">
  <p:tag name="PPSNARRATION" val="7,-881859885,C:\Documents and Settings\BUELL.ENGINEERING\My Documents\presentations\WhyStudyComputing\WhyStudyComputing.ppc"/>
</p:tagLst>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1790</TotalTime>
  <Words>487</Words>
  <Application>Microsoft Macintosh PowerPoint</Application>
  <PresentationFormat>Widescreen</PresentationFormat>
  <Paragraphs>71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SimSun</vt:lpstr>
      <vt:lpstr>Times New Roman</vt:lpstr>
      <vt:lpstr>Tw Cen MT</vt:lpstr>
      <vt:lpstr>Arial</vt:lpstr>
      <vt:lpstr>1_Default Design</vt:lpstr>
      <vt:lpstr>COMP 3500  Introduction to Operating Systems   The Highest-Paying College Majors</vt:lpstr>
      <vt:lpstr>PowerPoint Presentation</vt:lpstr>
      <vt:lpstr>PowerPoint Presentation</vt:lpstr>
      <vt:lpstr>PowerPoint Presentation</vt:lpstr>
      <vt:lpstr>PowerPoint Presentation</vt:lpstr>
      <vt:lpstr>COMP 3500  Introduction to Operating Systems    The top 10 skills that will get you hired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New Mexico Tech</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271</cp:revision>
  <dcterms:created xsi:type="dcterms:W3CDTF">2006-08-22T22:53:10Z</dcterms:created>
  <dcterms:modified xsi:type="dcterms:W3CDTF">2017-11-13T18:08:04Z</dcterms:modified>
</cp:coreProperties>
</file>